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4"/>
  </p:sldMasterIdLst>
  <p:notesMasterIdLst>
    <p:notesMasterId r:id="rId25"/>
  </p:notesMasterIdLst>
  <p:sldIdLst>
    <p:sldId id="256" r:id="rId5"/>
    <p:sldId id="265" r:id="rId6"/>
    <p:sldId id="257" r:id="rId7"/>
    <p:sldId id="264" r:id="rId8"/>
    <p:sldId id="279" r:id="rId9"/>
    <p:sldId id="266" r:id="rId10"/>
    <p:sldId id="268" r:id="rId11"/>
    <p:sldId id="272" r:id="rId12"/>
    <p:sldId id="260" r:id="rId13"/>
    <p:sldId id="262" r:id="rId14"/>
    <p:sldId id="269" r:id="rId15"/>
    <p:sldId id="280" r:id="rId16"/>
    <p:sldId id="259" r:id="rId17"/>
    <p:sldId id="273" r:id="rId18"/>
    <p:sldId id="274" r:id="rId19"/>
    <p:sldId id="283" r:id="rId20"/>
    <p:sldId id="275" r:id="rId21"/>
    <p:sldId id="270" r:id="rId22"/>
    <p:sldId id="263" r:id="rId23"/>
    <p:sldId id="281" r:id="rId24"/>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ulo Henrique De Campos Filho" initials="PF" lastIdx="1" clrIdx="0">
    <p:extLst>
      <p:ext uri="{19B8F6BF-5375-455C-9EA6-DF929625EA0E}">
        <p15:presenceInfo xmlns:p15="http://schemas.microsoft.com/office/powerpoint/2012/main" userId="S::paulohcampos_gmail.com#ext#@unioxfordnexus.onmicrosoft.com::044d815a-1a0c-4a5b-98fe-31bea9966cf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F0513B-DE64-4A73-9B6B-79872141A924}" v="10" dt="2021-03-07T11:52:53.933"/>
    <p1510:client id="{08BE58B0-D699-4F41-B5E6-5C827F8A76AC}" v="240" dt="2021-03-07T11:38:59.278"/>
    <p1510:client id="{18FCFFE2-CC5F-457A-A7A3-BE81D9495097}" v="95" dt="2021-03-07T11:41:16.251"/>
    <p1510:client id="{21FE058A-E171-4946-8E8D-6D20D077D6F8}" v="474" dt="2021-03-06T17:52:07.938"/>
    <p1510:client id="{38491010-4D41-49B1-8375-97343D8C9C32}" v="63" dt="2021-03-07T14:11:27.792"/>
    <p1510:client id="{506B46B7-1D31-46EE-93BF-2A47C95FAEEF}" v="165" dt="2021-03-07T14:06:05.587"/>
    <p1510:client id="{57C5B4E9-4301-4A6B-A7BA-9AF006600E13}" v="226" dt="2021-03-07T12:52:38.649"/>
    <p1510:client id="{65A519A8-2AC3-4058-BF3B-3BC2380C95E2}" v="104" dt="2021-03-07T13:49:12.790"/>
    <p1510:client id="{73E530A3-DDA4-4232-B8FD-806004C5B133}" v="16" dt="2021-03-07T11:33:41.413"/>
    <p1510:client id="{80E0A5A2-3AF5-4796-9D62-4963C6044A36}" v="68" dt="2021-03-07T12:17:46.003"/>
    <p1510:client id="{882EB739-CE13-488E-90E4-84E29CEDA4ED}" v="1" dt="2021-03-07T12:24:29.192"/>
    <p1510:client id="{8B9E4C5E-CF60-4053-8BF2-31A5F5632A67}" v="40" dt="2021-03-07T12:23:14.291"/>
    <p1510:client id="{99175024-0BDD-47FD-8D48-64C3943DC776}" v="54" dt="2021-03-07T15:03:50.397"/>
    <p1510:client id="{C30E94EB-F03E-4CFC-8465-4DF529DB3FE9}" v="9" dt="2021-03-07T19:24:59.070"/>
    <p1510:client id="{D686052C-09F2-4648-B1B2-48A95A1D20C7}" v="151" dt="2021-03-06T17:34:36.943"/>
    <p1510:client id="{E61FF031-193A-4AE2-AFB9-B6A3296FD7F3}" v="54" dt="2021-03-07T11:55:59.7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s Geerdink" userId="S::bas_aizonic.com#ext#@unioxfordnexus.onmicrosoft.com::3245a407-a6aa-4a3a-9f04-23e2605c45b3" providerId="AD" clId="Web-{36ECEF9D-90D8-4E5C-84F9-200D15B2619E}"/>
    <pc:docChg chg="addSld modSld">
      <pc:chgData name="Bas Geerdink" userId="S::bas_aizonic.com#ext#@unioxfordnexus.onmicrosoft.com::3245a407-a6aa-4a3a-9f04-23e2605c45b3" providerId="AD" clId="Web-{36ECEF9D-90D8-4E5C-84F9-200D15B2619E}" dt="2021-02-27T19:07:14.245" v="800" actId="20577"/>
      <pc:docMkLst>
        <pc:docMk/>
      </pc:docMkLst>
      <pc:sldChg chg="addSp modSp">
        <pc:chgData name="Bas Geerdink" userId="S::bas_aizonic.com#ext#@unioxfordnexus.onmicrosoft.com::3245a407-a6aa-4a3a-9f04-23e2605c45b3" providerId="AD" clId="Web-{36ECEF9D-90D8-4E5C-84F9-200D15B2619E}" dt="2021-02-27T18:48:24.921" v="353" actId="20577"/>
        <pc:sldMkLst>
          <pc:docMk/>
          <pc:sldMk cId="2681273167" sldId="257"/>
        </pc:sldMkLst>
        <pc:spChg chg="mod">
          <ac:chgData name="Bas Geerdink" userId="S::bas_aizonic.com#ext#@unioxfordnexus.onmicrosoft.com::3245a407-a6aa-4a3a-9f04-23e2605c45b3" providerId="AD" clId="Web-{36ECEF9D-90D8-4E5C-84F9-200D15B2619E}" dt="2021-02-27T18:48:24.921" v="353" actId="20577"/>
          <ac:spMkLst>
            <pc:docMk/>
            <pc:sldMk cId="2681273167" sldId="257"/>
            <ac:spMk id="3" creationId="{E0AB6F3E-F839-4E57-9005-DB7363A5C8DD}"/>
          </ac:spMkLst>
        </pc:spChg>
        <pc:picChg chg="add mod">
          <ac:chgData name="Bas Geerdink" userId="S::bas_aizonic.com#ext#@unioxfordnexus.onmicrosoft.com::3245a407-a6aa-4a3a-9f04-23e2605c45b3" providerId="AD" clId="Web-{36ECEF9D-90D8-4E5C-84F9-200D15B2619E}" dt="2021-02-27T18:47:48.483" v="334" actId="1076"/>
          <ac:picMkLst>
            <pc:docMk/>
            <pc:sldMk cId="2681273167" sldId="257"/>
            <ac:picMk id="4" creationId="{48D734C5-996A-4890-BC2D-F12B43FA6A4B}"/>
          </ac:picMkLst>
        </pc:picChg>
      </pc:sldChg>
      <pc:sldChg chg="addSp delSp modSp">
        <pc:chgData name="Bas Geerdink" userId="S::bas_aizonic.com#ext#@unioxfordnexus.onmicrosoft.com::3245a407-a6aa-4a3a-9f04-23e2605c45b3" providerId="AD" clId="Web-{36ECEF9D-90D8-4E5C-84F9-200D15B2619E}" dt="2021-02-27T18:53:08.349" v="481" actId="1076"/>
        <pc:sldMkLst>
          <pc:docMk/>
          <pc:sldMk cId="128342768" sldId="259"/>
        </pc:sldMkLst>
        <pc:spChg chg="add del mod">
          <ac:chgData name="Bas Geerdink" userId="S::bas_aizonic.com#ext#@unioxfordnexus.onmicrosoft.com::3245a407-a6aa-4a3a-9f04-23e2605c45b3" providerId="AD" clId="Web-{36ECEF9D-90D8-4E5C-84F9-200D15B2619E}" dt="2021-02-27T18:52:52.942" v="476" actId="20577"/>
          <ac:spMkLst>
            <pc:docMk/>
            <pc:sldMk cId="128342768" sldId="259"/>
            <ac:spMk id="3" creationId="{408A561D-44BB-4109-B90E-83CA10E06F4E}"/>
          </ac:spMkLst>
        </pc:spChg>
        <pc:picChg chg="add del mod ord">
          <ac:chgData name="Bas Geerdink" userId="S::bas_aizonic.com#ext#@unioxfordnexus.onmicrosoft.com::3245a407-a6aa-4a3a-9f04-23e2605c45b3" providerId="AD" clId="Web-{36ECEF9D-90D8-4E5C-84F9-200D15B2619E}" dt="2021-02-27T18:52:50.911" v="475"/>
          <ac:picMkLst>
            <pc:docMk/>
            <pc:sldMk cId="128342768" sldId="259"/>
            <ac:picMk id="4" creationId="{DC0E3E79-5024-4BDD-9B4C-3E1494E3F77E}"/>
          </ac:picMkLst>
        </pc:picChg>
        <pc:picChg chg="add mod">
          <ac:chgData name="Bas Geerdink" userId="S::bas_aizonic.com#ext#@unioxfordnexus.onmicrosoft.com::3245a407-a6aa-4a3a-9f04-23e2605c45b3" providerId="AD" clId="Web-{36ECEF9D-90D8-4E5C-84F9-200D15B2619E}" dt="2021-02-27T18:53:08.349" v="481" actId="1076"/>
          <ac:picMkLst>
            <pc:docMk/>
            <pc:sldMk cId="128342768" sldId="259"/>
            <ac:picMk id="5" creationId="{B9C78C1A-A84F-4901-9039-C73937E1D340}"/>
          </ac:picMkLst>
        </pc:picChg>
      </pc:sldChg>
      <pc:sldChg chg="modSp">
        <pc:chgData name="Bas Geerdink" userId="S::bas_aizonic.com#ext#@unioxfordnexus.onmicrosoft.com::3245a407-a6aa-4a3a-9f04-23e2605c45b3" providerId="AD" clId="Web-{36ECEF9D-90D8-4E5C-84F9-200D15B2619E}" dt="2021-02-27T18:43:16.993" v="217" actId="20577"/>
        <pc:sldMkLst>
          <pc:docMk/>
          <pc:sldMk cId="3081027865" sldId="262"/>
        </pc:sldMkLst>
        <pc:spChg chg="mod">
          <ac:chgData name="Bas Geerdink" userId="S::bas_aizonic.com#ext#@unioxfordnexus.onmicrosoft.com::3245a407-a6aa-4a3a-9f04-23e2605c45b3" providerId="AD" clId="Web-{36ECEF9D-90D8-4E5C-84F9-200D15B2619E}" dt="2021-02-27T18:43:16.993" v="217" actId="20577"/>
          <ac:spMkLst>
            <pc:docMk/>
            <pc:sldMk cId="3081027865" sldId="262"/>
            <ac:spMk id="3" creationId="{04559C32-312F-41B1-BB3F-0FFBFFE8771D}"/>
          </ac:spMkLst>
        </pc:spChg>
      </pc:sldChg>
      <pc:sldChg chg="addSp delSp modSp">
        <pc:chgData name="Bas Geerdink" userId="S::bas_aizonic.com#ext#@unioxfordnexus.onmicrosoft.com::3245a407-a6aa-4a3a-9f04-23e2605c45b3" providerId="AD" clId="Web-{36ECEF9D-90D8-4E5C-84F9-200D15B2619E}" dt="2021-02-27T19:07:14.245" v="800" actId="20577"/>
        <pc:sldMkLst>
          <pc:docMk/>
          <pc:sldMk cId="261740701" sldId="264"/>
        </pc:sldMkLst>
        <pc:spChg chg="mod">
          <ac:chgData name="Bas Geerdink" userId="S::bas_aizonic.com#ext#@unioxfordnexus.onmicrosoft.com::3245a407-a6aa-4a3a-9f04-23e2605c45b3" providerId="AD" clId="Web-{36ECEF9D-90D8-4E5C-84F9-200D15B2619E}" dt="2021-02-27T19:07:14.245" v="800" actId="20577"/>
          <ac:spMkLst>
            <pc:docMk/>
            <pc:sldMk cId="261740701" sldId="264"/>
            <ac:spMk id="3" creationId="{94ED26B5-8688-486F-8C6D-049F649FCD56}"/>
          </ac:spMkLst>
        </pc:spChg>
        <pc:picChg chg="add del mod">
          <ac:chgData name="Bas Geerdink" userId="S::bas_aizonic.com#ext#@unioxfordnexus.onmicrosoft.com::3245a407-a6aa-4a3a-9f04-23e2605c45b3" providerId="AD" clId="Web-{36ECEF9D-90D8-4E5C-84F9-200D15B2619E}" dt="2021-02-27T18:59:00.137" v="563"/>
          <ac:picMkLst>
            <pc:docMk/>
            <pc:sldMk cId="261740701" sldId="264"/>
            <ac:picMk id="4" creationId="{30CD06C4-3134-41AC-B9C4-BD46AA00C1E0}"/>
          </ac:picMkLst>
        </pc:picChg>
        <pc:picChg chg="add del mod">
          <ac:chgData name="Bas Geerdink" userId="S::bas_aizonic.com#ext#@unioxfordnexus.onmicrosoft.com::3245a407-a6aa-4a3a-9f04-23e2605c45b3" providerId="AD" clId="Web-{36ECEF9D-90D8-4E5C-84F9-200D15B2619E}" dt="2021-02-27T18:59:01.700" v="565"/>
          <ac:picMkLst>
            <pc:docMk/>
            <pc:sldMk cId="261740701" sldId="264"/>
            <ac:picMk id="5" creationId="{74980AEA-D48E-46FB-AB8C-6DC78A1A0645}"/>
          </ac:picMkLst>
        </pc:picChg>
        <pc:picChg chg="add del mod">
          <ac:chgData name="Bas Geerdink" userId="S::bas_aizonic.com#ext#@unioxfordnexus.onmicrosoft.com::3245a407-a6aa-4a3a-9f04-23e2605c45b3" providerId="AD" clId="Web-{36ECEF9D-90D8-4E5C-84F9-200D15B2619E}" dt="2021-02-27T18:59:00.793" v="564"/>
          <ac:picMkLst>
            <pc:docMk/>
            <pc:sldMk cId="261740701" sldId="264"/>
            <ac:picMk id="6" creationId="{1AF78C0E-2DEB-4E8A-84C7-3372537D1B5B}"/>
          </ac:picMkLst>
        </pc:picChg>
      </pc:sldChg>
      <pc:sldChg chg="modSp new">
        <pc:chgData name="Bas Geerdink" userId="S::bas_aizonic.com#ext#@unioxfordnexus.onmicrosoft.com::3245a407-a6aa-4a3a-9f04-23e2605c45b3" providerId="AD" clId="Web-{36ECEF9D-90D8-4E5C-84F9-200D15B2619E}" dt="2021-02-27T18:46:54.388" v="301" actId="20577"/>
        <pc:sldMkLst>
          <pc:docMk/>
          <pc:sldMk cId="198883678" sldId="265"/>
        </pc:sldMkLst>
        <pc:spChg chg="mod">
          <ac:chgData name="Bas Geerdink" userId="S::bas_aizonic.com#ext#@unioxfordnexus.onmicrosoft.com::3245a407-a6aa-4a3a-9f04-23e2605c45b3" providerId="AD" clId="Web-{36ECEF9D-90D8-4E5C-84F9-200D15B2619E}" dt="2021-02-27T18:43:32.150" v="227" actId="20577"/>
          <ac:spMkLst>
            <pc:docMk/>
            <pc:sldMk cId="198883678" sldId="265"/>
            <ac:spMk id="2" creationId="{A814E50C-E551-4BAC-AF2F-5EEAEB5EE86B}"/>
          </ac:spMkLst>
        </pc:spChg>
        <pc:spChg chg="mod">
          <ac:chgData name="Bas Geerdink" userId="S::bas_aizonic.com#ext#@unioxfordnexus.onmicrosoft.com::3245a407-a6aa-4a3a-9f04-23e2605c45b3" providerId="AD" clId="Web-{36ECEF9D-90D8-4E5C-84F9-200D15B2619E}" dt="2021-02-27T18:46:54.388" v="301" actId="20577"/>
          <ac:spMkLst>
            <pc:docMk/>
            <pc:sldMk cId="198883678" sldId="265"/>
            <ac:spMk id="3" creationId="{61BF8EF1-2149-48B5-9B68-1209EB40E9E5}"/>
          </ac:spMkLst>
        </pc:spChg>
      </pc:sldChg>
      <pc:sldChg chg="addSp delSp modSp new">
        <pc:chgData name="Bas Geerdink" userId="S::bas_aizonic.com#ext#@unioxfordnexus.onmicrosoft.com::3245a407-a6aa-4a3a-9f04-23e2605c45b3" providerId="AD" clId="Web-{36ECEF9D-90D8-4E5C-84F9-200D15B2619E}" dt="2021-02-27T18:52:32.661" v="471" actId="20577"/>
        <pc:sldMkLst>
          <pc:docMk/>
          <pc:sldMk cId="3371103489" sldId="266"/>
        </pc:sldMkLst>
        <pc:spChg chg="mod">
          <ac:chgData name="Bas Geerdink" userId="S::bas_aizonic.com#ext#@unioxfordnexus.onmicrosoft.com::3245a407-a6aa-4a3a-9f04-23e2605c45b3" providerId="AD" clId="Web-{36ECEF9D-90D8-4E5C-84F9-200D15B2619E}" dt="2021-02-27T18:50:36.502" v="404" actId="20577"/>
          <ac:spMkLst>
            <pc:docMk/>
            <pc:sldMk cId="3371103489" sldId="266"/>
            <ac:spMk id="2" creationId="{04EA1511-4019-4223-9136-7C1BEB576F7F}"/>
          </ac:spMkLst>
        </pc:spChg>
        <pc:spChg chg="del mod">
          <ac:chgData name="Bas Geerdink" userId="S::bas_aizonic.com#ext#@unioxfordnexus.onmicrosoft.com::3245a407-a6aa-4a3a-9f04-23e2605c45b3" providerId="AD" clId="Web-{36ECEF9D-90D8-4E5C-84F9-200D15B2619E}" dt="2021-02-27T18:50:26.502" v="402"/>
          <ac:spMkLst>
            <pc:docMk/>
            <pc:sldMk cId="3371103489" sldId="266"/>
            <ac:spMk id="3" creationId="{856870C9-DE0B-46F4-BCDD-C8DCDCA53DEB}"/>
          </ac:spMkLst>
        </pc:spChg>
        <pc:spChg chg="add del mod">
          <ac:chgData name="Bas Geerdink" userId="S::bas_aizonic.com#ext#@unioxfordnexus.onmicrosoft.com::3245a407-a6aa-4a3a-9f04-23e2605c45b3" providerId="AD" clId="Web-{36ECEF9D-90D8-4E5C-84F9-200D15B2619E}" dt="2021-02-27T18:50:36.674" v="405"/>
          <ac:spMkLst>
            <pc:docMk/>
            <pc:sldMk cId="3371103489" sldId="266"/>
            <ac:spMk id="5" creationId="{70BB47CE-B3AE-4434-B97B-584E3AB564D9}"/>
          </ac:spMkLst>
        </pc:spChg>
        <pc:spChg chg="add mod">
          <ac:chgData name="Bas Geerdink" userId="S::bas_aizonic.com#ext#@unioxfordnexus.onmicrosoft.com::3245a407-a6aa-4a3a-9f04-23e2605c45b3" providerId="AD" clId="Web-{36ECEF9D-90D8-4E5C-84F9-200D15B2619E}" dt="2021-02-27T18:52:32.661" v="471" actId="20577"/>
          <ac:spMkLst>
            <pc:docMk/>
            <pc:sldMk cId="3371103489" sldId="266"/>
            <ac:spMk id="8" creationId="{97D82A4D-662C-4D4E-AF7D-4C5DD60F907F}"/>
          </ac:spMkLst>
        </pc:spChg>
        <pc:picChg chg="add mod ord">
          <ac:chgData name="Bas Geerdink" userId="S::bas_aizonic.com#ext#@unioxfordnexus.onmicrosoft.com::3245a407-a6aa-4a3a-9f04-23e2605c45b3" providerId="AD" clId="Web-{36ECEF9D-90D8-4E5C-84F9-200D15B2619E}" dt="2021-02-27T18:52:07.348" v="449" actId="14100"/>
          <ac:picMkLst>
            <pc:docMk/>
            <pc:sldMk cId="3371103489" sldId="266"/>
            <ac:picMk id="6" creationId="{100CA975-1E3E-461A-BE3D-7344C0C007D3}"/>
          </ac:picMkLst>
        </pc:picChg>
        <pc:picChg chg="add mod">
          <ac:chgData name="Bas Geerdink" userId="S::bas_aizonic.com#ext#@unioxfordnexus.onmicrosoft.com::3245a407-a6aa-4a3a-9f04-23e2605c45b3" providerId="AD" clId="Web-{36ECEF9D-90D8-4E5C-84F9-200D15B2619E}" dt="2021-02-27T18:52:03.816" v="447" actId="14100"/>
          <ac:picMkLst>
            <pc:docMk/>
            <pc:sldMk cId="3371103489" sldId="266"/>
            <ac:picMk id="7" creationId="{F1C4D213-5772-4E9C-BA78-1E31922FC4A2}"/>
          </ac:picMkLst>
        </pc:picChg>
      </pc:sldChg>
      <pc:sldChg chg="addSp delSp modSp new">
        <pc:chgData name="Bas Geerdink" userId="S::bas_aizonic.com#ext#@unioxfordnexus.onmicrosoft.com::3245a407-a6aa-4a3a-9f04-23e2605c45b3" providerId="AD" clId="Web-{36ECEF9D-90D8-4E5C-84F9-200D15B2619E}" dt="2021-02-27T18:53:40.256" v="499" actId="1076"/>
        <pc:sldMkLst>
          <pc:docMk/>
          <pc:sldMk cId="2049408029" sldId="267"/>
        </pc:sldMkLst>
        <pc:spChg chg="mod">
          <ac:chgData name="Bas Geerdink" userId="S::bas_aizonic.com#ext#@unioxfordnexus.onmicrosoft.com::3245a407-a6aa-4a3a-9f04-23e2605c45b3" providerId="AD" clId="Web-{36ECEF9D-90D8-4E5C-84F9-200D15B2619E}" dt="2021-02-27T18:53:25.490" v="494" actId="20577"/>
          <ac:spMkLst>
            <pc:docMk/>
            <pc:sldMk cId="2049408029" sldId="267"/>
            <ac:spMk id="2" creationId="{ECB7A5F9-84D5-4355-B49A-20126E9350A1}"/>
          </ac:spMkLst>
        </pc:spChg>
        <pc:spChg chg="del">
          <ac:chgData name="Bas Geerdink" userId="S::bas_aizonic.com#ext#@unioxfordnexus.onmicrosoft.com::3245a407-a6aa-4a3a-9f04-23e2605c45b3" providerId="AD" clId="Web-{36ECEF9D-90D8-4E5C-84F9-200D15B2619E}" dt="2021-02-27T18:53:30.740" v="495"/>
          <ac:spMkLst>
            <pc:docMk/>
            <pc:sldMk cId="2049408029" sldId="267"/>
            <ac:spMk id="3" creationId="{1BB01ADB-0918-4D1A-9236-5C95DF506442}"/>
          </ac:spMkLst>
        </pc:spChg>
        <pc:picChg chg="add mod">
          <ac:chgData name="Bas Geerdink" userId="S::bas_aizonic.com#ext#@unioxfordnexus.onmicrosoft.com::3245a407-a6aa-4a3a-9f04-23e2605c45b3" providerId="AD" clId="Web-{36ECEF9D-90D8-4E5C-84F9-200D15B2619E}" dt="2021-02-27T18:53:40.256" v="499" actId="1076"/>
          <ac:picMkLst>
            <pc:docMk/>
            <pc:sldMk cId="2049408029" sldId="267"/>
            <ac:picMk id="4" creationId="{53302C36-11DB-458A-BDA1-C756140AAFB8}"/>
          </ac:picMkLst>
        </pc:picChg>
      </pc:sldChg>
      <pc:sldChg chg="modSp new">
        <pc:chgData name="Bas Geerdink" userId="S::bas_aizonic.com#ext#@unioxfordnexus.onmicrosoft.com::3245a407-a6aa-4a3a-9f04-23e2605c45b3" providerId="AD" clId="Web-{36ECEF9D-90D8-4E5C-84F9-200D15B2619E}" dt="2021-02-27T18:53:56.850" v="508" actId="20577"/>
        <pc:sldMkLst>
          <pc:docMk/>
          <pc:sldMk cId="1102173097" sldId="268"/>
        </pc:sldMkLst>
        <pc:spChg chg="mod">
          <ac:chgData name="Bas Geerdink" userId="S::bas_aizonic.com#ext#@unioxfordnexus.onmicrosoft.com::3245a407-a6aa-4a3a-9f04-23e2605c45b3" providerId="AD" clId="Web-{36ECEF9D-90D8-4E5C-84F9-200D15B2619E}" dt="2021-02-27T18:53:56.850" v="508" actId="20577"/>
          <ac:spMkLst>
            <pc:docMk/>
            <pc:sldMk cId="1102173097" sldId="268"/>
            <ac:spMk id="2" creationId="{F8B503A4-36BF-478F-A03E-91EAA7A210F9}"/>
          </ac:spMkLst>
        </pc:spChg>
      </pc:sldChg>
    </pc:docChg>
  </pc:docChgLst>
  <pc:docChgLst>
    <pc:chgData name="Vishweshwar Manthani" userId="S::urvisu_gmail.com#ext#@unioxfordnexus.onmicrosoft.com::98285bd3-7d68-4d5f-9977-ec73c4ec34f0" providerId="AD" clId="Web-{04F0513B-DE64-4A73-9B6B-79872141A924}"/>
    <pc:docChg chg="modSld">
      <pc:chgData name="Vishweshwar Manthani" userId="S::urvisu_gmail.com#ext#@unioxfordnexus.onmicrosoft.com::98285bd3-7d68-4d5f-9977-ec73c4ec34f0" providerId="AD" clId="Web-{04F0513B-DE64-4A73-9B6B-79872141A924}" dt="2021-03-07T11:52:53.933" v="8" actId="14100"/>
      <pc:docMkLst>
        <pc:docMk/>
      </pc:docMkLst>
      <pc:sldChg chg="addSp delSp modSp">
        <pc:chgData name="Vishweshwar Manthani" userId="S::urvisu_gmail.com#ext#@unioxfordnexus.onmicrosoft.com::98285bd3-7d68-4d5f-9977-ec73c4ec34f0" providerId="AD" clId="Web-{04F0513B-DE64-4A73-9B6B-79872141A924}" dt="2021-03-07T11:52:53.933" v="8" actId="14100"/>
        <pc:sldMkLst>
          <pc:docMk/>
          <pc:sldMk cId="128342768" sldId="259"/>
        </pc:sldMkLst>
        <pc:picChg chg="add mod">
          <ac:chgData name="Vishweshwar Manthani" userId="S::urvisu_gmail.com#ext#@unioxfordnexus.onmicrosoft.com::98285bd3-7d68-4d5f-9977-ec73c4ec34f0" providerId="AD" clId="Web-{04F0513B-DE64-4A73-9B6B-79872141A924}" dt="2021-03-07T11:52:53.933" v="8" actId="14100"/>
          <ac:picMkLst>
            <pc:docMk/>
            <pc:sldMk cId="128342768" sldId="259"/>
            <ac:picMk id="3" creationId="{D343128C-2F44-4587-91F7-9C07322CAE61}"/>
          </ac:picMkLst>
        </pc:picChg>
        <pc:picChg chg="del">
          <ac:chgData name="Vishweshwar Manthani" userId="S::urvisu_gmail.com#ext#@unioxfordnexus.onmicrosoft.com::98285bd3-7d68-4d5f-9977-ec73c4ec34f0" providerId="AD" clId="Web-{04F0513B-DE64-4A73-9B6B-79872141A924}" dt="2021-03-07T11:52:15.760" v="0"/>
          <ac:picMkLst>
            <pc:docMk/>
            <pc:sldMk cId="128342768" sldId="259"/>
            <ac:picMk id="5" creationId="{B9C78C1A-A84F-4901-9039-C73937E1D340}"/>
          </ac:picMkLst>
        </pc:picChg>
      </pc:sldChg>
    </pc:docChg>
  </pc:docChgLst>
  <pc:docChgLst>
    <pc:chgData name="Vishweshwar Manthani" userId="S::urvisu_gmail.com#ext#@unioxfordnexus.onmicrosoft.com::98285bd3-7d68-4d5f-9977-ec73c4ec34f0" providerId="AD" clId="Web-{99175024-0BDD-47FD-8D48-64C3943DC776}"/>
    <pc:docChg chg="modSld">
      <pc:chgData name="Vishweshwar Manthani" userId="S::urvisu_gmail.com#ext#@unioxfordnexus.onmicrosoft.com::98285bd3-7d68-4d5f-9977-ec73c4ec34f0" providerId="AD" clId="Web-{99175024-0BDD-47FD-8D48-64C3943DC776}" dt="2021-03-07T15:03:50.397" v="47" actId="14100"/>
      <pc:docMkLst>
        <pc:docMk/>
      </pc:docMkLst>
      <pc:sldChg chg="modSp">
        <pc:chgData name="Vishweshwar Manthani" userId="S::urvisu_gmail.com#ext#@unioxfordnexus.onmicrosoft.com::98285bd3-7d68-4d5f-9977-ec73c4ec34f0" providerId="AD" clId="Web-{99175024-0BDD-47FD-8D48-64C3943DC776}" dt="2021-03-07T15:03:50.397" v="47" actId="14100"/>
        <pc:sldMkLst>
          <pc:docMk/>
          <pc:sldMk cId="2841630095" sldId="273"/>
        </pc:sldMkLst>
        <pc:spChg chg="mod">
          <ac:chgData name="Vishweshwar Manthani" userId="S::urvisu_gmail.com#ext#@unioxfordnexus.onmicrosoft.com::98285bd3-7d68-4d5f-9977-ec73c4ec34f0" providerId="AD" clId="Web-{99175024-0BDD-47FD-8D48-64C3943DC776}" dt="2021-03-07T15:03:50.397" v="47" actId="14100"/>
          <ac:spMkLst>
            <pc:docMk/>
            <pc:sldMk cId="2841630095" sldId="273"/>
            <ac:spMk id="9" creationId="{4D6F171F-2AA5-4506-BEF8-AE1D8ED5FD73}"/>
          </ac:spMkLst>
        </pc:spChg>
        <pc:spChg chg="mod">
          <ac:chgData name="Vishweshwar Manthani" userId="S::urvisu_gmail.com#ext#@unioxfordnexus.onmicrosoft.com::98285bd3-7d68-4d5f-9977-ec73c4ec34f0" providerId="AD" clId="Web-{99175024-0BDD-47FD-8D48-64C3943DC776}" dt="2021-03-07T15:01:31.122" v="39" actId="1076"/>
          <ac:spMkLst>
            <pc:docMk/>
            <pc:sldMk cId="2841630095" sldId="273"/>
            <ac:spMk id="29" creationId="{F7657862-3934-4CE0-A83F-B8A0C5F57B6D}"/>
          </ac:spMkLst>
        </pc:spChg>
        <pc:spChg chg="mod">
          <ac:chgData name="Vishweshwar Manthani" userId="S::urvisu_gmail.com#ext#@unioxfordnexus.onmicrosoft.com::98285bd3-7d68-4d5f-9977-ec73c4ec34f0" providerId="AD" clId="Web-{99175024-0BDD-47FD-8D48-64C3943DC776}" dt="2021-03-07T15:01:51.654" v="41"/>
          <ac:spMkLst>
            <pc:docMk/>
            <pc:sldMk cId="2841630095" sldId="273"/>
            <ac:spMk id="60" creationId="{94BBE18E-9A92-1545-9476-81D45C90F927}"/>
          </ac:spMkLst>
        </pc:spChg>
        <pc:spChg chg="mod">
          <ac:chgData name="Vishweshwar Manthani" userId="S::urvisu_gmail.com#ext#@unioxfordnexus.onmicrosoft.com::98285bd3-7d68-4d5f-9977-ec73c4ec34f0" providerId="AD" clId="Web-{99175024-0BDD-47FD-8D48-64C3943DC776}" dt="2021-03-07T15:02:19.186" v="44" actId="14100"/>
          <ac:spMkLst>
            <pc:docMk/>
            <pc:sldMk cId="2841630095" sldId="273"/>
            <ac:spMk id="74" creationId="{307064EB-C4B2-244E-B745-C8104225C5BB}"/>
          </ac:spMkLst>
        </pc:spChg>
      </pc:sldChg>
    </pc:docChg>
  </pc:docChgLst>
  <pc:docChgLst>
    <pc:chgData name="Paulo Henrique De Campos Filho" userId="S::paulohcampos_gmail.com#ext#@unioxfordnexus.onmicrosoft.com::044d815a-1a0c-4a5b-98fe-31bea9966cf4" providerId="AD" clId="Web-{18FCFFE2-CC5F-457A-A7A3-BE81D9495097}"/>
    <pc:docChg chg="modSld">
      <pc:chgData name="Paulo Henrique De Campos Filho" userId="S::paulohcampos_gmail.com#ext#@unioxfordnexus.onmicrosoft.com::044d815a-1a0c-4a5b-98fe-31bea9966cf4" providerId="AD" clId="Web-{18FCFFE2-CC5F-457A-A7A3-BE81D9495097}" dt="2021-03-07T11:41:16.251" v="16" actId="20577"/>
      <pc:docMkLst>
        <pc:docMk/>
      </pc:docMkLst>
      <pc:sldChg chg="addSp delSp modSp">
        <pc:chgData name="Paulo Henrique De Campos Filho" userId="S::paulohcampos_gmail.com#ext#@unioxfordnexus.onmicrosoft.com::044d815a-1a0c-4a5b-98fe-31bea9966cf4" providerId="AD" clId="Web-{18FCFFE2-CC5F-457A-A7A3-BE81D9495097}" dt="2021-03-07T11:41:16.251" v="16" actId="20577"/>
        <pc:sldMkLst>
          <pc:docMk/>
          <pc:sldMk cId="198883678" sldId="265"/>
        </pc:sldMkLst>
        <pc:spChg chg="mod">
          <ac:chgData name="Paulo Henrique De Campos Filho" userId="S::paulohcampos_gmail.com#ext#@unioxfordnexus.onmicrosoft.com::044d815a-1a0c-4a5b-98fe-31bea9966cf4" providerId="AD" clId="Web-{18FCFFE2-CC5F-457A-A7A3-BE81D9495097}" dt="2021-03-07T11:41:16.251" v="16" actId="20577"/>
          <ac:spMkLst>
            <pc:docMk/>
            <pc:sldMk cId="198883678" sldId="265"/>
            <ac:spMk id="3" creationId="{61BF8EF1-2149-48B5-9B68-1209EB40E9E5}"/>
          </ac:spMkLst>
        </pc:spChg>
        <pc:picChg chg="add del mod">
          <ac:chgData name="Paulo Henrique De Campos Filho" userId="S::paulohcampos_gmail.com#ext#@unioxfordnexus.onmicrosoft.com::044d815a-1a0c-4a5b-98fe-31bea9966cf4" providerId="AD" clId="Web-{18FCFFE2-CC5F-457A-A7A3-BE81D9495097}" dt="2021-03-07T11:40:39.453" v="1"/>
          <ac:picMkLst>
            <pc:docMk/>
            <pc:sldMk cId="198883678" sldId="265"/>
            <ac:picMk id="4" creationId="{9455098A-178D-461A-B08D-02AECB6258A1}"/>
          </ac:picMkLst>
        </pc:picChg>
      </pc:sldChg>
    </pc:docChg>
  </pc:docChgLst>
  <pc:docChgLst>
    <pc:chgData name="Vishweshwar Manthani" userId="S::urvisu_gmail.com#ext#@unioxfordnexus.onmicrosoft.com::98285bd3-7d68-4d5f-9977-ec73c4ec34f0" providerId="AD" clId="Web-{E61FF031-193A-4AE2-AFB9-B6A3296FD7F3}"/>
    <pc:docChg chg="modSld modMainMaster">
      <pc:chgData name="Vishweshwar Manthani" userId="S::urvisu_gmail.com#ext#@unioxfordnexus.onmicrosoft.com::98285bd3-7d68-4d5f-9977-ec73c4ec34f0" providerId="AD" clId="Web-{E61FF031-193A-4AE2-AFB9-B6A3296FD7F3}" dt="2021-03-07T11:55:59.708" v="42"/>
      <pc:docMkLst>
        <pc:docMk/>
      </pc:docMkLst>
      <pc:sldChg chg="addSp modSp">
        <pc:chgData name="Vishweshwar Manthani" userId="S::urvisu_gmail.com#ext#@unioxfordnexus.onmicrosoft.com::98285bd3-7d68-4d5f-9977-ec73c4ec34f0" providerId="AD" clId="Web-{E61FF031-193A-4AE2-AFB9-B6A3296FD7F3}" dt="2021-03-07T11:55:56.255" v="41"/>
        <pc:sldMkLst>
          <pc:docMk/>
          <pc:sldMk cId="109857222" sldId="256"/>
        </pc:sldMkLst>
        <pc:spChg chg="add mod">
          <ac:chgData name="Vishweshwar Manthani" userId="S::urvisu_gmail.com#ext#@unioxfordnexus.onmicrosoft.com::98285bd3-7d68-4d5f-9977-ec73c4ec34f0" providerId="AD" clId="Web-{E61FF031-193A-4AE2-AFB9-B6A3296FD7F3}" dt="2021-03-07T11:55:56.255" v="41"/>
          <ac:spMkLst>
            <pc:docMk/>
            <pc:sldMk cId="109857222" sldId="256"/>
            <ac:spMk id="4" creationId="{21D5ECF5-16B8-410C-806F-6B14534A74CF}"/>
          </ac:spMkLst>
        </pc:spChg>
      </pc:sldChg>
      <pc:sldChg chg="addSp modSp">
        <pc:chgData name="Vishweshwar Manthani" userId="S::urvisu_gmail.com#ext#@unioxfordnexus.onmicrosoft.com::98285bd3-7d68-4d5f-9977-ec73c4ec34f0" providerId="AD" clId="Web-{E61FF031-193A-4AE2-AFB9-B6A3296FD7F3}" dt="2021-03-07T11:55:56.255" v="41"/>
        <pc:sldMkLst>
          <pc:docMk/>
          <pc:sldMk cId="2681273167" sldId="257"/>
        </pc:sldMkLst>
        <pc:spChg chg="add mod">
          <ac:chgData name="Vishweshwar Manthani" userId="S::urvisu_gmail.com#ext#@unioxfordnexus.onmicrosoft.com::98285bd3-7d68-4d5f-9977-ec73c4ec34f0" providerId="AD" clId="Web-{E61FF031-193A-4AE2-AFB9-B6A3296FD7F3}" dt="2021-03-07T11:55:56.255" v="41"/>
          <ac:spMkLst>
            <pc:docMk/>
            <pc:sldMk cId="2681273167" sldId="257"/>
            <ac:spMk id="5" creationId="{E8BC0A12-64DF-4C88-8E4A-4D42EC964BE0}"/>
          </ac:spMkLst>
        </pc:spChg>
      </pc:sldChg>
      <pc:sldChg chg="addSp modSp">
        <pc:chgData name="Vishweshwar Manthani" userId="S::urvisu_gmail.com#ext#@unioxfordnexus.onmicrosoft.com::98285bd3-7d68-4d5f-9977-ec73c4ec34f0" providerId="AD" clId="Web-{E61FF031-193A-4AE2-AFB9-B6A3296FD7F3}" dt="2021-03-07T11:55:56.255" v="41"/>
        <pc:sldMkLst>
          <pc:docMk/>
          <pc:sldMk cId="128342768" sldId="259"/>
        </pc:sldMkLst>
        <pc:spChg chg="add mod">
          <ac:chgData name="Vishweshwar Manthani" userId="S::urvisu_gmail.com#ext#@unioxfordnexus.onmicrosoft.com::98285bd3-7d68-4d5f-9977-ec73c4ec34f0" providerId="AD" clId="Web-{E61FF031-193A-4AE2-AFB9-B6A3296FD7F3}" dt="2021-03-07T11:55:56.255" v="41"/>
          <ac:spMkLst>
            <pc:docMk/>
            <pc:sldMk cId="128342768" sldId="259"/>
            <ac:spMk id="4" creationId="{E056B8FD-E0E7-4CBC-A003-9E59DF3225A7}"/>
          </ac:spMkLst>
        </pc:spChg>
      </pc:sldChg>
      <pc:sldChg chg="addSp modSp">
        <pc:chgData name="Vishweshwar Manthani" userId="S::urvisu_gmail.com#ext#@unioxfordnexus.onmicrosoft.com::98285bd3-7d68-4d5f-9977-ec73c4ec34f0" providerId="AD" clId="Web-{E61FF031-193A-4AE2-AFB9-B6A3296FD7F3}" dt="2021-03-07T11:55:56.255" v="41"/>
        <pc:sldMkLst>
          <pc:docMk/>
          <pc:sldMk cId="2900776611" sldId="260"/>
        </pc:sldMkLst>
        <pc:spChg chg="add mod">
          <ac:chgData name="Vishweshwar Manthani" userId="S::urvisu_gmail.com#ext#@unioxfordnexus.onmicrosoft.com::98285bd3-7d68-4d5f-9977-ec73c4ec34f0" providerId="AD" clId="Web-{E61FF031-193A-4AE2-AFB9-B6A3296FD7F3}" dt="2021-03-07T11:55:56.255" v="41"/>
          <ac:spMkLst>
            <pc:docMk/>
            <pc:sldMk cId="2900776611" sldId="260"/>
            <ac:spMk id="3" creationId="{6319B682-046E-4521-8131-7BB6C130141F}"/>
          </ac:spMkLst>
        </pc:spChg>
      </pc:sldChg>
      <pc:sldChg chg="addSp modSp">
        <pc:chgData name="Vishweshwar Manthani" userId="S::urvisu_gmail.com#ext#@unioxfordnexus.onmicrosoft.com::98285bd3-7d68-4d5f-9977-ec73c4ec34f0" providerId="AD" clId="Web-{E61FF031-193A-4AE2-AFB9-B6A3296FD7F3}" dt="2021-03-07T11:55:56.255" v="41"/>
        <pc:sldMkLst>
          <pc:docMk/>
          <pc:sldMk cId="3081027865" sldId="262"/>
        </pc:sldMkLst>
        <pc:spChg chg="add mod">
          <ac:chgData name="Vishweshwar Manthani" userId="S::urvisu_gmail.com#ext#@unioxfordnexus.onmicrosoft.com::98285bd3-7d68-4d5f-9977-ec73c4ec34f0" providerId="AD" clId="Web-{E61FF031-193A-4AE2-AFB9-B6A3296FD7F3}" dt="2021-03-07T11:55:56.255" v="41"/>
          <ac:spMkLst>
            <pc:docMk/>
            <pc:sldMk cId="3081027865" sldId="262"/>
            <ac:spMk id="4" creationId="{17AE1E4A-9B76-4598-B939-BEA5750EC9EF}"/>
          </ac:spMkLst>
        </pc:spChg>
      </pc:sldChg>
      <pc:sldChg chg="addSp modSp">
        <pc:chgData name="Vishweshwar Manthani" userId="S::urvisu_gmail.com#ext#@unioxfordnexus.onmicrosoft.com::98285bd3-7d68-4d5f-9977-ec73c4ec34f0" providerId="AD" clId="Web-{E61FF031-193A-4AE2-AFB9-B6A3296FD7F3}" dt="2021-03-07T11:55:56.255" v="41"/>
        <pc:sldMkLst>
          <pc:docMk/>
          <pc:sldMk cId="77744027" sldId="263"/>
        </pc:sldMkLst>
        <pc:spChg chg="add mod">
          <ac:chgData name="Vishweshwar Manthani" userId="S::urvisu_gmail.com#ext#@unioxfordnexus.onmicrosoft.com::98285bd3-7d68-4d5f-9977-ec73c4ec34f0" providerId="AD" clId="Web-{E61FF031-193A-4AE2-AFB9-B6A3296FD7F3}" dt="2021-03-07T11:55:56.255" v="41"/>
          <ac:spMkLst>
            <pc:docMk/>
            <pc:sldMk cId="77744027" sldId="263"/>
            <ac:spMk id="4" creationId="{F02E6783-3723-4036-BBCE-ADFA7275E468}"/>
          </ac:spMkLst>
        </pc:spChg>
      </pc:sldChg>
      <pc:sldChg chg="addSp modSp">
        <pc:chgData name="Vishweshwar Manthani" userId="S::urvisu_gmail.com#ext#@unioxfordnexus.onmicrosoft.com::98285bd3-7d68-4d5f-9977-ec73c4ec34f0" providerId="AD" clId="Web-{E61FF031-193A-4AE2-AFB9-B6A3296FD7F3}" dt="2021-03-07T11:55:56.255" v="41"/>
        <pc:sldMkLst>
          <pc:docMk/>
          <pc:sldMk cId="261740701" sldId="264"/>
        </pc:sldMkLst>
        <pc:spChg chg="add mod">
          <ac:chgData name="Vishweshwar Manthani" userId="S::urvisu_gmail.com#ext#@unioxfordnexus.onmicrosoft.com::98285bd3-7d68-4d5f-9977-ec73c4ec34f0" providerId="AD" clId="Web-{E61FF031-193A-4AE2-AFB9-B6A3296FD7F3}" dt="2021-03-07T11:55:56.255" v="41"/>
          <ac:spMkLst>
            <pc:docMk/>
            <pc:sldMk cId="261740701" sldId="264"/>
            <ac:spMk id="4" creationId="{AA2F548C-63A1-4802-935C-E3EA8D078ED2}"/>
          </ac:spMkLst>
        </pc:spChg>
      </pc:sldChg>
      <pc:sldChg chg="addSp modSp">
        <pc:chgData name="Vishweshwar Manthani" userId="S::urvisu_gmail.com#ext#@unioxfordnexus.onmicrosoft.com::98285bd3-7d68-4d5f-9977-ec73c4ec34f0" providerId="AD" clId="Web-{E61FF031-193A-4AE2-AFB9-B6A3296FD7F3}" dt="2021-03-07T11:55:48.739" v="40"/>
        <pc:sldMkLst>
          <pc:docMk/>
          <pc:sldMk cId="198883678" sldId="265"/>
        </pc:sldMkLst>
        <pc:spChg chg="add mod">
          <ac:chgData name="Vishweshwar Manthani" userId="S::urvisu_gmail.com#ext#@unioxfordnexus.onmicrosoft.com::98285bd3-7d68-4d5f-9977-ec73c4ec34f0" providerId="AD" clId="Web-{E61FF031-193A-4AE2-AFB9-B6A3296FD7F3}" dt="2021-03-07T11:55:48.739" v="40"/>
          <ac:spMkLst>
            <pc:docMk/>
            <pc:sldMk cId="198883678" sldId="265"/>
            <ac:spMk id="4" creationId="{BEBF2BC9-ED48-44EF-B76F-A2FBAD619AAD}"/>
          </ac:spMkLst>
        </pc:spChg>
      </pc:sldChg>
      <pc:sldChg chg="addSp modSp">
        <pc:chgData name="Vishweshwar Manthani" userId="S::urvisu_gmail.com#ext#@unioxfordnexus.onmicrosoft.com::98285bd3-7d68-4d5f-9977-ec73c4ec34f0" providerId="AD" clId="Web-{E61FF031-193A-4AE2-AFB9-B6A3296FD7F3}" dt="2021-03-07T11:55:56.255" v="41"/>
        <pc:sldMkLst>
          <pc:docMk/>
          <pc:sldMk cId="3371103489" sldId="266"/>
        </pc:sldMkLst>
        <pc:spChg chg="add mod">
          <ac:chgData name="Vishweshwar Manthani" userId="S::urvisu_gmail.com#ext#@unioxfordnexus.onmicrosoft.com::98285bd3-7d68-4d5f-9977-ec73c4ec34f0" providerId="AD" clId="Web-{E61FF031-193A-4AE2-AFB9-B6A3296FD7F3}" dt="2021-03-07T11:55:56.255" v="41"/>
          <ac:spMkLst>
            <pc:docMk/>
            <pc:sldMk cId="3371103489" sldId="266"/>
            <ac:spMk id="3" creationId="{DBEC8D47-AB13-4585-AEE6-0548F0E2166B}"/>
          </ac:spMkLst>
        </pc:spChg>
      </pc:sldChg>
      <pc:sldChg chg="addSp modSp">
        <pc:chgData name="Vishweshwar Manthani" userId="S::urvisu_gmail.com#ext#@unioxfordnexus.onmicrosoft.com::98285bd3-7d68-4d5f-9977-ec73c4ec34f0" providerId="AD" clId="Web-{E61FF031-193A-4AE2-AFB9-B6A3296FD7F3}" dt="2021-03-07T11:55:56.255" v="41"/>
        <pc:sldMkLst>
          <pc:docMk/>
          <pc:sldMk cId="2049408029" sldId="267"/>
        </pc:sldMkLst>
        <pc:spChg chg="add mod">
          <ac:chgData name="Vishweshwar Manthani" userId="S::urvisu_gmail.com#ext#@unioxfordnexus.onmicrosoft.com::98285bd3-7d68-4d5f-9977-ec73c4ec34f0" providerId="AD" clId="Web-{E61FF031-193A-4AE2-AFB9-B6A3296FD7F3}" dt="2021-03-07T11:55:56.255" v="41"/>
          <ac:spMkLst>
            <pc:docMk/>
            <pc:sldMk cId="2049408029" sldId="267"/>
            <ac:spMk id="3" creationId="{5FAFB8AB-C72B-426F-A0B8-78D39771AA24}"/>
          </ac:spMkLst>
        </pc:spChg>
      </pc:sldChg>
      <pc:sldChg chg="addSp modSp">
        <pc:chgData name="Vishweshwar Manthani" userId="S::urvisu_gmail.com#ext#@unioxfordnexus.onmicrosoft.com::98285bd3-7d68-4d5f-9977-ec73c4ec34f0" providerId="AD" clId="Web-{E61FF031-193A-4AE2-AFB9-B6A3296FD7F3}" dt="2021-03-07T11:55:56.255" v="41"/>
        <pc:sldMkLst>
          <pc:docMk/>
          <pc:sldMk cId="1102173097" sldId="268"/>
        </pc:sldMkLst>
        <pc:spChg chg="add mod">
          <ac:chgData name="Vishweshwar Manthani" userId="S::urvisu_gmail.com#ext#@unioxfordnexus.onmicrosoft.com::98285bd3-7d68-4d5f-9977-ec73c4ec34f0" providerId="AD" clId="Web-{E61FF031-193A-4AE2-AFB9-B6A3296FD7F3}" dt="2021-03-07T11:55:56.255" v="41"/>
          <ac:spMkLst>
            <pc:docMk/>
            <pc:sldMk cId="1102173097" sldId="268"/>
            <ac:spMk id="4" creationId="{10895728-1A30-4F18-AAFA-3E0EADBCE922}"/>
          </ac:spMkLst>
        </pc:spChg>
      </pc:sldChg>
      <pc:sldChg chg="addSp modSp">
        <pc:chgData name="Vishweshwar Manthani" userId="S::urvisu_gmail.com#ext#@unioxfordnexus.onmicrosoft.com::98285bd3-7d68-4d5f-9977-ec73c4ec34f0" providerId="AD" clId="Web-{E61FF031-193A-4AE2-AFB9-B6A3296FD7F3}" dt="2021-03-07T11:55:56.255" v="41"/>
        <pc:sldMkLst>
          <pc:docMk/>
          <pc:sldMk cId="42850071" sldId="269"/>
        </pc:sldMkLst>
        <pc:spChg chg="add mod">
          <ac:chgData name="Vishweshwar Manthani" userId="S::urvisu_gmail.com#ext#@unioxfordnexus.onmicrosoft.com::98285bd3-7d68-4d5f-9977-ec73c4ec34f0" providerId="AD" clId="Web-{E61FF031-193A-4AE2-AFB9-B6A3296FD7F3}" dt="2021-03-07T11:55:56.255" v="41"/>
          <ac:spMkLst>
            <pc:docMk/>
            <pc:sldMk cId="42850071" sldId="269"/>
            <ac:spMk id="4" creationId="{FE1DCB33-C4B3-463F-AA0D-7302D16E2DC6}"/>
          </ac:spMkLst>
        </pc:spChg>
      </pc:sldChg>
      <pc:sldChg chg="addSp modSp">
        <pc:chgData name="Vishweshwar Manthani" userId="S::urvisu_gmail.com#ext#@unioxfordnexus.onmicrosoft.com::98285bd3-7d68-4d5f-9977-ec73c4ec34f0" providerId="AD" clId="Web-{E61FF031-193A-4AE2-AFB9-B6A3296FD7F3}" dt="2021-03-07T11:55:56.255" v="41"/>
        <pc:sldMkLst>
          <pc:docMk/>
          <pc:sldMk cId="3280646884" sldId="270"/>
        </pc:sldMkLst>
        <pc:spChg chg="add mod">
          <ac:chgData name="Vishweshwar Manthani" userId="S::urvisu_gmail.com#ext#@unioxfordnexus.onmicrosoft.com::98285bd3-7d68-4d5f-9977-ec73c4ec34f0" providerId="AD" clId="Web-{E61FF031-193A-4AE2-AFB9-B6A3296FD7F3}" dt="2021-03-07T11:55:56.255" v="41"/>
          <ac:spMkLst>
            <pc:docMk/>
            <pc:sldMk cId="3280646884" sldId="270"/>
            <ac:spMk id="4" creationId="{C8CFCCC8-BA04-48EF-A4A8-E6A36D3396C2}"/>
          </ac:spMkLst>
        </pc:spChg>
      </pc:sldChg>
      <pc:sldChg chg="addSp modSp">
        <pc:chgData name="Vishweshwar Manthani" userId="S::urvisu_gmail.com#ext#@unioxfordnexus.onmicrosoft.com::98285bd3-7d68-4d5f-9977-ec73c4ec34f0" providerId="AD" clId="Web-{E61FF031-193A-4AE2-AFB9-B6A3296FD7F3}" dt="2021-03-07T11:55:56.255" v="41"/>
        <pc:sldMkLst>
          <pc:docMk/>
          <pc:sldMk cId="1401549120" sldId="272"/>
        </pc:sldMkLst>
        <pc:spChg chg="add mod">
          <ac:chgData name="Vishweshwar Manthani" userId="S::urvisu_gmail.com#ext#@unioxfordnexus.onmicrosoft.com::98285bd3-7d68-4d5f-9977-ec73c4ec34f0" providerId="AD" clId="Web-{E61FF031-193A-4AE2-AFB9-B6A3296FD7F3}" dt="2021-03-07T11:55:56.255" v="41"/>
          <ac:spMkLst>
            <pc:docMk/>
            <pc:sldMk cId="1401549120" sldId="272"/>
            <ac:spMk id="5" creationId="{3E24281C-F589-4458-9A9C-9DA462560C07}"/>
          </ac:spMkLst>
        </pc:spChg>
      </pc:sldChg>
      <pc:sldChg chg="addSp modSp">
        <pc:chgData name="Vishweshwar Manthani" userId="S::urvisu_gmail.com#ext#@unioxfordnexus.onmicrosoft.com::98285bd3-7d68-4d5f-9977-ec73c4ec34f0" providerId="AD" clId="Web-{E61FF031-193A-4AE2-AFB9-B6A3296FD7F3}" dt="2021-03-07T11:55:56.255" v="41"/>
        <pc:sldMkLst>
          <pc:docMk/>
          <pc:sldMk cId="2841630095" sldId="273"/>
        </pc:sldMkLst>
        <pc:spChg chg="add mod">
          <ac:chgData name="Vishweshwar Manthani" userId="S::urvisu_gmail.com#ext#@unioxfordnexus.onmicrosoft.com::98285bd3-7d68-4d5f-9977-ec73c4ec34f0" providerId="AD" clId="Web-{E61FF031-193A-4AE2-AFB9-B6A3296FD7F3}" dt="2021-03-07T11:55:56.255" v="41"/>
          <ac:spMkLst>
            <pc:docMk/>
            <pc:sldMk cId="2841630095" sldId="273"/>
            <ac:spMk id="8" creationId="{4CF53744-B056-4980-9A8D-B538324C3657}"/>
          </ac:spMkLst>
        </pc:spChg>
        <pc:spChg chg="mod">
          <ac:chgData name="Vishweshwar Manthani" userId="S::urvisu_gmail.com#ext#@unioxfordnexus.onmicrosoft.com::98285bd3-7d68-4d5f-9977-ec73c4ec34f0" providerId="AD" clId="Web-{E61FF031-193A-4AE2-AFB9-B6A3296FD7F3}" dt="2021-03-07T11:55:12.375" v="6" actId="20577"/>
          <ac:spMkLst>
            <pc:docMk/>
            <pc:sldMk cId="2841630095" sldId="273"/>
            <ac:spMk id="11" creationId="{7E39F274-60A8-3649-90AC-7138C7F9F917}"/>
          </ac:spMkLst>
        </pc:spChg>
      </pc:sldChg>
      <pc:sldChg chg="addSp modSp">
        <pc:chgData name="Vishweshwar Manthani" userId="S::urvisu_gmail.com#ext#@unioxfordnexus.onmicrosoft.com::98285bd3-7d68-4d5f-9977-ec73c4ec34f0" providerId="AD" clId="Web-{E61FF031-193A-4AE2-AFB9-B6A3296FD7F3}" dt="2021-03-07T11:55:56.255" v="41"/>
        <pc:sldMkLst>
          <pc:docMk/>
          <pc:sldMk cId="99964972" sldId="274"/>
        </pc:sldMkLst>
        <pc:spChg chg="add mod">
          <ac:chgData name="Vishweshwar Manthani" userId="S::urvisu_gmail.com#ext#@unioxfordnexus.onmicrosoft.com::98285bd3-7d68-4d5f-9977-ec73c4ec34f0" providerId="AD" clId="Web-{E61FF031-193A-4AE2-AFB9-B6A3296FD7F3}" dt="2021-03-07T11:55:56.255" v="41"/>
          <ac:spMkLst>
            <pc:docMk/>
            <pc:sldMk cId="99964972" sldId="274"/>
            <ac:spMk id="4" creationId="{992AA09A-1E64-4470-A306-432A640CE509}"/>
          </ac:spMkLst>
        </pc:spChg>
      </pc:sldChg>
      <pc:sldChg chg="addSp modSp">
        <pc:chgData name="Vishweshwar Manthani" userId="S::urvisu_gmail.com#ext#@unioxfordnexus.onmicrosoft.com::98285bd3-7d68-4d5f-9977-ec73c4ec34f0" providerId="AD" clId="Web-{E61FF031-193A-4AE2-AFB9-B6A3296FD7F3}" dt="2021-03-07T11:55:56.255" v="41"/>
        <pc:sldMkLst>
          <pc:docMk/>
          <pc:sldMk cId="685415160" sldId="275"/>
        </pc:sldMkLst>
        <pc:spChg chg="add mod">
          <ac:chgData name="Vishweshwar Manthani" userId="S::urvisu_gmail.com#ext#@unioxfordnexus.onmicrosoft.com::98285bd3-7d68-4d5f-9977-ec73c4ec34f0" providerId="AD" clId="Web-{E61FF031-193A-4AE2-AFB9-B6A3296FD7F3}" dt="2021-03-07T11:55:56.255" v="41"/>
          <ac:spMkLst>
            <pc:docMk/>
            <pc:sldMk cId="685415160" sldId="275"/>
            <ac:spMk id="4" creationId="{69186601-7EF5-4561-9D15-FC3369005BDD}"/>
          </ac:spMkLst>
        </pc:spChg>
      </pc:sldChg>
      <pc:sldChg chg="addSp modSp">
        <pc:chgData name="Vishweshwar Manthani" userId="S::urvisu_gmail.com#ext#@unioxfordnexus.onmicrosoft.com::98285bd3-7d68-4d5f-9977-ec73c4ec34f0" providerId="AD" clId="Web-{E61FF031-193A-4AE2-AFB9-B6A3296FD7F3}" dt="2021-03-07T11:55:56.255" v="41"/>
        <pc:sldMkLst>
          <pc:docMk/>
          <pc:sldMk cId="4010584832" sldId="276"/>
        </pc:sldMkLst>
        <pc:spChg chg="add mod">
          <ac:chgData name="Vishweshwar Manthani" userId="S::urvisu_gmail.com#ext#@unioxfordnexus.onmicrosoft.com::98285bd3-7d68-4d5f-9977-ec73c4ec34f0" providerId="AD" clId="Web-{E61FF031-193A-4AE2-AFB9-B6A3296FD7F3}" dt="2021-03-07T11:55:56.255" v="41"/>
          <ac:spMkLst>
            <pc:docMk/>
            <pc:sldMk cId="4010584832" sldId="276"/>
            <ac:spMk id="3" creationId="{CF78EDFE-1850-494E-84DA-EC5EB5FED371}"/>
          </ac:spMkLst>
        </pc:spChg>
      </pc:sldChg>
      <pc:sldChg chg="addSp modSp">
        <pc:chgData name="Vishweshwar Manthani" userId="S::urvisu_gmail.com#ext#@unioxfordnexus.onmicrosoft.com::98285bd3-7d68-4d5f-9977-ec73c4ec34f0" providerId="AD" clId="Web-{E61FF031-193A-4AE2-AFB9-B6A3296FD7F3}" dt="2021-03-07T11:55:56.255" v="41"/>
        <pc:sldMkLst>
          <pc:docMk/>
          <pc:sldMk cId="1219877199" sldId="277"/>
        </pc:sldMkLst>
        <pc:spChg chg="add mod">
          <ac:chgData name="Vishweshwar Manthani" userId="S::urvisu_gmail.com#ext#@unioxfordnexus.onmicrosoft.com::98285bd3-7d68-4d5f-9977-ec73c4ec34f0" providerId="AD" clId="Web-{E61FF031-193A-4AE2-AFB9-B6A3296FD7F3}" dt="2021-03-07T11:55:56.255" v="41"/>
          <ac:spMkLst>
            <pc:docMk/>
            <pc:sldMk cId="1219877199" sldId="277"/>
            <ac:spMk id="3" creationId="{0E3537A2-501A-4E8A-95E8-E6544EE13574}"/>
          </ac:spMkLst>
        </pc:spChg>
      </pc:sldChg>
      <pc:sldChg chg="addSp modSp">
        <pc:chgData name="Vishweshwar Manthani" userId="S::urvisu_gmail.com#ext#@unioxfordnexus.onmicrosoft.com::98285bd3-7d68-4d5f-9977-ec73c4ec34f0" providerId="AD" clId="Web-{E61FF031-193A-4AE2-AFB9-B6A3296FD7F3}" dt="2021-03-07T11:55:56.255" v="41"/>
        <pc:sldMkLst>
          <pc:docMk/>
          <pc:sldMk cId="2955514404" sldId="278"/>
        </pc:sldMkLst>
        <pc:spChg chg="add mod">
          <ac:chgData name="Vishweshwar Manthani" userId="S::urvisu_gmail.com#ext#@unioxfordnexus.onmicrosoft.com::98285bd3-7d68-4d5f-9977-ec73c4ec34f0" providerId="AD" clId="Web-{E61FF031-193A-4AE2-AFB9-B6A3296FD7F3}" dt="2021-03-07T11:55:56.255" v="41"/>
          <ac:spMkLst>
            <pc:docMk/>
            <pc:sldMk cId="2955514404" sldId="278"/>
            <ac:spMk id="4" creationId="{75359B3A-AF21-4B02-BF16-717B593072FB}"/>
          </ac:spMkLst>
        </pc:spChg>
      </pc:sldChg>
      <pc:sldChg chg="addSp modSp">
        <pc:chgData name="Vishweshwar Manthani" userId="S::urvisu_gmail.com#ext#@unioxfordnexus.onmicrosoft.com::98285bd3-7d68-4d5f-9977-ec73c4ec34f0" providerId="AD" clId="Web-{E61FF031-193A-4AE2-AFB9-B6A3296FD7F3}" dt="2021-03-07T11:55:56.255" v="41"/>
        <pc:sldMkLst>
          <pc:docMk/>
          <pc:sldMk cId="2462467656" sldId="279"/>
        </pc:sldMkLst>
        <pc:spChg chg="add mod">
          <ac:chgData name="Vishweshwar Manthani" userId="S::urvisu_gmail.com#ext#@unioxfordnexus.onmicrosoft.com::98285bd3-7d68-4d5f-9977-ec73c4ec34f0" providerId="AD" clId="Web-{E61FF031-193A-4AE2-AFB9-B6A3296FD7F3}" dt="2021-03-07T11:55:56.255" v="41"/>
          <ac:spMkLst>
            <pc:docMk/>
            <pc:sldMk cId="2462467656" sldId="279"/>
            <ac:spMk id="4" creationId="{07E09BC9-BE2E-4876-9D8D-BCEA1BECBA87}"/>
          </ac:spMkLst>
        </pc:spChg>
      </pc:sldChg>
      <pc:sldChg chg="addSp modSp">
        <pc:chgData name="Vishweshwar Manthani" userId="S::urvisu_gmail.com#ext#@unioxfordnexus.onmicrosoft.com::98285bd3-7d68-4d5f-9977-ec73c4ec34f0" providerId="AD" clId="Web-{E61FF031-193A-4AE2-AFB9-B6A3296FD7F3}" dt="2021-03-07T11:55:56.255" v="41"/>
        <pc:sldMkLst>
          <pc:docMk/>
          <pc:sldMk cId="921133762" sldId="280"/>
        </pc:sldMkLst>
        <pc:spChg chg="add mod">
          <ac:chgData name="Vishweshwar Manthani" userId="S::urvisu_gmail.com#ext#@unioxfordnexus.onmicrosoft.com::98285bd3-7d68-4d5f-9977-ec73c4ec34f0" providerId="AD" clId="Web-{E61FF031-193A-4AE2-AFB9-B6A3296FD7F3}" dt="2021-03-07T11:55:56.255" v="41"/>
          <ac:spMkLst>
            <pc:docMk/>
            <pc:sldMk cId="921133762" sldId="280"/>
            <ac:spMk id="4" creationId="{060C0A06-17AE-490C-B646-2FB5EBAF4EF2}"/>
          </ac:spMkLst>
        </pc:spChg>
      </pc:sldChg>
      <pc:sldChg chg="addSp modSp">
        <pc:chgData name="Vishweshwar Manthani" userId="S::urvisu_gmail.com#ext#@unioxfordnexus.onmicrosoft.com::98285bd3-7d68-4d5f-9977-ec73c4ec34f0" providerId="AD" clId="Web-{E61FF031-193A-4AE2-AFB9-B6A3296FD7F3}" dt="2021-03-07T11:55:56.255" v="41"/>
        <pc:sldMkLst>
          <pc:docMk/>
          <pc:sldMk cId="2921809413" sldId="281"/>
        </pc:sldMkLst>
        <pc:spChg chg="add mod">
          <ac:chgData name="Vishweshwar Manthani" userId="S::urvisu_gmail.com#ext#@unioxfordnexus.onmicrosoft.com::98285bd3-7d68-4d5f-9977-ec73c4ec34f0" providerId="AD" clId="Web-{E61FF031-193A-4AE2-AFB9-B6A3296FD7F3}" dt="2021-03-07T11:55:56.255" v="41"/>
          <ac:spMkLst>
            <pc:docMk/>
            <pc:sldMk cId="2921809413" sldId="281"/>
            <ac:spMk id="4" creationId="{2B58990E-C6F7-4634-A034-F737BF8B73DA}"/>
          </ac:spMkLst>
        </pc:spChg>
      </pc:sldChg>
      <pc:sldMasterChg chg="modSp mod modSldLayout">
        <pc:chgData name="Vishweshwar Manthani" userId="S::urvisu_gmail.com#ext#@unioxfordnexus.onmicrosoft.com::98285bd3-7d68-4d5f-9977-ec73c4ec34f0" providerId="AD" clId="Web-{E61FF031-193A-4AE2-AFB9-B6A3296FD7F3}" dt="2021-03-07T11:55:59.708" v="42"/>
        <pc:sldMasterMkLst>
          <pc:docMk/>
          <pc:sldMasterMk cId="3070852619" sldId="2147483744"/>
        </pc:sldMasterMkLst>
        <pc:spChg chg="mod">
          <ac:chgData name="Vishweshwar Manthani" userId="S::urvisu_gmail.com#ext#@unioxfordnexus.onmicrosoft.com::98285bd3-7d68-4d5f-9977-ec73c4ec34f0" providerId="AD" clId="Web-{E61FF031-193A-4AE2-AFB9-B6A3296FD7F3}" dt="2021-03-07T11:55:56.255" v="41"/>
          <ac:spMkLst>
            <pc:docMk/>
            <pc:sldMasterMk cId="3070852619" sldId="2147483744"/>
            <ac:spMk id="5" creationId="{00000000-0000-0000-0000-000000000000}"/>
          </ac:spMkLst>
        </pc:spChg>
        <pc:sldLayoutChg chg="modSp mod">
          <pc:chgData name="Vishweshwar Manthani" userId="S::urvisu_gmail.com#ext#@unioxfordnexus.onmicrosoft.com::98285bd3-7d68-4d5f-9977-ec73c4ec34f0" providerId="AD" clId="Web-{E61FF031-193A-4AE2-AFB9-B6A3296FD7F3}" dt="2021-03-07T11:55:59.708" v="42"/>
          <pc:sldLayoutMkLst>
            <pc:docMk/>
            <pc:sldMasterMk cId="3070852619" sldId="2147483744"/>
            <pc:sldLayoutMk cId="1287034700" sldId="2147483745"/>
          </pc:sldLayoutMkLst>
          <pc:spChg chg="mod">
            <ac:chgData name="Vishweshwar Manthani" userId="S::urvisu_gmail.com#ext#@unioxfordnexus.onmicrosoft.com::98285bd3-7d68-4d5f-9977-ec73c4ec34f0" providerId="AD" clId="Web-{E61FF031-193A-4AE2-AFB9-B6A3296FD7F3}" dt="2021-03-07T11:55:56.255" v="41"/>
            <ac:spMkLst>
              <pc:docMk/>
              <pc:sldMasterMk cId="3070852619" sldId="2147483744"/>
              <pc:sldLayoutMk cId="1287034700" sldId="2147483745"/>
              <ac:spMk id="5" creationId="{00000000-0000-0000-0000-000000000000}"/>
            </ac:spMkLst>
          </pc:spChg>
        </pc:sldLayoutChg>
        <pc:sldLayoutChg chg="modSp mod">
          <pc:chgData name="Vishweshwar Manthani" userId="S::urvisu_gmail.com#ext#@unioxfordnexus.onmicrosoft.com::98285bd3-7d68-4d5f-9977-ec73c4ec34f0" providerId="AD" clId="Web-{E61FF031-193A-4AE2-AFB9-B6A3296FD7F3}" dt="2021-03-07T11:55:59.708" v="42"/>
          <pc:sldLayoutMkLst>
            <pc:docMk/>
            <pc:sldMasterMk cId="3070852619" sldId="2147483744"/>
            <pc:sldLayoutMk cId="2849559306" sldId="2147483746"/>
          </pc:sldLayoutMkLst>
          <pc:spChg chg="mod">
            <ac:chgData name="Vishweshwar Manthani" userId="S::urvisu_gmail.com#ext#@unioxfordnexus.onmicrosoft.com::98285bd3-7d68-4d5f-9977-ec73c4ec34f0" providerId="AD" clId="Web-{E61FF031-193A-4AE2-AFB9-B6A3296FD7F3}" dt="2021-03-07T11:55:56.255" v="41"/>
            <ac:spMkLst>
              <pc:docMk/>
              <pc:sldMasterMk cId="3070852619" sldId="2147483744"/>
              <pc:sldLayoutMk cId="2849559306" sldId="2147483746"/>
              <ac:spMk id="5" creationId="{00000000-0000-0000-0000-000000000000}"/>
            </ac:spMkLst>
          </pc:spChg>
        </pc:sldLayoutChg>
        <pc:sldLayoutChg chg="modSp mod">
          <pc:chgData name="Vishweshwar Manthani" userId="S::urvisu_gmail.com#ext#@unioxfordnexus.onmicrosoft.com::98285bd3-7d68-4d5f-9977-ec73c4ec34f0" providerId="AD" clId="Web-{E61FF031-193A-4AE2-AFB9-B6A3296FD7F3}" dt="2021-03-07T11:55:59.708" v="42"/>
          <pc:sldLayoutMkLst>
            <pc:docMk/>
            <pc:sldMasterMk cId="3070852619" sldId="2147483744"/>
            <pc:sldLayoutMk cId="1630057495" sldId="2147483747"/>
          </pc:sldLayoutMkLst>
          <pc:spChg chg="mod">
            <ac:chgData name="Vishweshwar Manthani" userId="S::urvisu_gmail.com#ext#@unioxfordnexus.onmicrosoft.com::98285bd3-7d68-4d5f-9977-ec73c4ec34f0" providerId="AD" clId="Web-{E61FF031-193A-4AE2-AFB9-B6A3296FD7F3}" dt="2021-03-07T11:55:56.255" v="41"/>
            <ac:spMkLst>
              <pc:docMk/>
              <pc:sldMasterMk cId="3070852619" sldId="2147483744"/>
              <pc:sldLayoutMk cId="1630057495" sldId="2147483747"/>
              <ac:spMk id="5" creationId="{00000000-0000-0000-0000-000000000000}"/>
            </ac:spMkLst>
          </pc:spChg>
        </pc:sldLayoutChg>
        <pc:sldLayoutChg chg="modSp mod">
          <pc:chgData name="Vishweshwar Manthani" userId="S::urvisu_gmail.com#ext#@unioxfordnexus.onmicrosoft.com::98285bd3-7d68-4d5f-9977-ec73c4ec34f0" providerId="AD" clId="Web-{E61FF031-193A-4AE2-AFB9-B6A3296FD7F3}" dt="2021-03-07T11:55:59.708" v="42"/>
          <pc:sldLayoutMkLst>
            <pc:docMk/>
            <pc:sldMasterMk cId="3070852619" sldId="2147483744"/>
            <pc:sldLayoutMk cId="380227099" sldId="2147483748"/>
          </pc:sldLayoutMkLst>
          <pc:spChg chg="mod">
            <ac:chgData name="Vishweshwar Manthani" userId="S::urvisu_gmail.com#ext#@unioxfordnexus.onmicrosoft.com::98285bd3-7d68-4d5f-9977-ec73c4ec34f0" providerId="AD" clId="Web-{E61FF031-193A-4AE2-AFB9-B6A3296FD7F3}" dt="2021-03-07T11:55:56.255" v="41"/>
            <ac:spMkLst>
              <pc:docMk/>
              <pc:sldMasterMk cId="3070852619" sldId="2147483744"/>
              <pc:sldLayoutMk cId="380227099" sldId="2147483748"/>
              <ac:spMk id="6" creationId="{00000000-0000-0000-0000-000000000000}"/>
            </ac:spMkLst>
          </pc:spChg>
        </pc:sldLayoutChg>
        <pc:sldLayoutChg chg="modSp mod">
          <pc:chgData name="Vishweshwar Manthani" userId="S::urvisu_gmail.com#ext#@unioxfordnexus.onmicrosoft.com::98285bd3-7d68-4d5f-9977-ec73c4ec34f0" providerId="AD" clId="Web-{E61FF031-193A-4AE2-AFB9-B6A3296FD7F3}" dt="2021-03-07T11:55:59.708" v="42"/>
          <pc:sldLayoutMkLst>
            <pc:docMk/>
            <pc:sldMasterMk cId="3070852619" sldId="2147483744"/>
            <pc:sldLayoutMk cId="1127078578" sldId="2147483749"/>
          </pc:sldLayoutMkLst>
          <pc:spChg chg="mod">
            <ac:chgData name="Vishweshwar Manthani" userId="S::urvisu_gmail.com#ext#@unioxfordnexus.onmicrosoft.com::98285bd3-7d68-4d5f-9977-ec73c4ec34f0" providerId="AD" clId="Web-{E61FF031-193A-4AE2-AFB9-B6A3296FD7F3}" dt="2021-03-07T11:55:56.255" v="41"/>
            <ac:spMkLst>
              <pc:docMk/>
              <pc:sldMasterMk cId="3070852619" sldId="2147483744"/>
              <pc:sldLayoutMk cId="1127078578" sldId="2147483749"/>
              <ac:spMk id="8" creationId="{00000000-0000-0000-0000-000000000000}"/>
            </ac:spMkLst>
          </pc:spChg>
        </pc:sldLayoutChg>
        <pc:sldLayoutChg chg="modSp mod">
          <pc:chgData name="Vishweshwar Manthani" userId="S::urvisu_gmail.com#ext#@unioxfordnexus.onmicrosoft.com::98285bd3-7d68-4d5f-9977-ec73c4ec34f0" providerId="AD" clId="Web-{E61FF031-193A-4AE2-AFB9-B6A3296FD7F3}" dt="2021-03-07T11:55:59.708" v="42"/>
          <pc:sldLayoutMkLst>
            <pc:docMk/>
            <pc:sldMasterMk cId="3070852619" sldId="2147483744"/>
            <pc:sldLayoutMk cId="3785189933" sldId="2147483750"/>
          </pc:sldLayoutMkLst>
          <pc:spChg chg="mod">
            <ac:chgData name="Vishweshwar Manthani" userId="S::urvisu_gmail.com#ext#@unioxfordnexus.onmicrosoft.com::98285bd3-7d68-4d5f-9977-ec73c4ec34f0" providerId="AD" clId="Web-{E61FF031-193A-4AE2-AFB9-B6A3296FD7F3}" dt="2021-03-07T11:55:56.255" v="41"/>
            <ac:spMkLst>
              <pc:docMk/>
              <pc:sldMasterMk cId="3070852619" sldId="2147483744"/>
              <pc:sldLayoutMk cId="3785189933" sldId="2147483750"/>
              <ac:spMk id="4" creationId="{00000000-0000-0000-0000-000000000000}"/>
            </ac:spMkLst>
          </pc:spChg>
        </pc:sldLayoutChg>
        <pc:sldLayoutChg chg="modSp mod">
          <pc:chgData name="Vishweshwar Manthani" userId="S::urvisu_gmail.com#ext#@unioxfordnexus.onmicrosoft.com::98285bd3-7d68-4d5f-9977-ec73c4ec34f0" providerId="AD" clId="Web-{E61FF031-193A-4AE2-AFB9-B6A3296FD7F3}" dt="2021-03-07T11:55:59.708" v="42"/>
          <pc:sldLayoutMkLst>
            <pc:docMk/>
            <pc:sldMasterMk cId="3070852619" sldId="2147483744"/>
            <pc:sldLayoutMk cId="3690956610" sldId="2147483751"/>
          </pc:sldLayoutMkLst>
          <pc:spChg chg="mod">
            <ac:chgData name="Vishweshwar Manthani" userId="S::urvisu_gmail.com#ext#@unioxfordnexus.onmicrosoft.com::98285bd3-7d68-4d5f-9977-ec73c4ec34f0" providerId="AD" clId="Web-{E61FF031-193A-4AE2-AFB9-B6A3296FD7F3}" dt="2021-03-07T11:55:56.255" v="41"/>
            <ac:spMkLst>
              <pc:docMk/>
              <pc:sldMasterMk cId="3070852619" sldId="2147483744"/>
              <pc:sldLayoutMk cId="3690956610" sldId="2147483751"/>
              <ac:spMk id="3" creationId="{00000000-0000-0000-0000-000000000000}"/>
            </ac:spMkLst>
          </pc:spChg>
        </pc:sldLayoutChg>
        <pc:sldLayoutChg chg="modSp mod">
          <pc:chgData name="Vishweshwar Manthani" userId="S::urvisu_gmail.com#ext#@unioxfordnexus.onmicrosoft.com::98285bd3-7d68-4d5f-9977-ec73c4ec34f0" providerId="AD" clId="Web-{E61FF031-193A-4AE2-AFB9-B6A3296FD7F3}" dt="2021-03-07T11:55:59.708" v="42"/>
          <pc:sldLayoutMkLst>
            <pc:docMk/>
            <pc:sldMasterMk cId="3070852619" sldId="2147483744"/>
            <pc:sldLayoutMk cId="879172324" sldId="2147483752"/>
          </pc:sldLayoutMkLst>
          <pc:spChg chg="mod">
            <ac:chgData name="Vishweshwar Manthani" userId="S::urvisu_gmail.com#ext#@unioxfordnexus.onmicrosoft.com::98285bd3-7d68-4d5f-9977-ec73c4ec34f0" providerId="AD" clId="Web-{E61FF031-193A-4AE2-AFB9-B6A3296FD7F3}" dt="2021-03-07T11:55:56.255" v="41"/>
            <ac:spMkLst>
              <pc:docMk/>
              <pc:sldMasterMk cId="3070852619" sldId="2147483744"/>
              <pc:sldLayoutMk cId="879172324" sldId="2147483752"/>
              <ac:spMk id="6" creationId="{00000000-0000-0000-0000-000000000000}"/>
            </ac:spMkLst>
          </pc:spChg>
        </pc:sldLayoutChg>
        <pc:sldLayoutChg chg="modSp mod">
          <pc:chgData name="Vishweshwar Manthani" userId="S::urvisu_gmail.com#ext#@unioxfordnexus.onmicrosoft.com::98285bd3-7d68-4d5f-9977-ec73c4ec34f0" providerId="AD" clId="Web-{E61FF031-193A-4AE2-AFB9-B6A3296FD7F3}" dt="2021-03-07T11:55:59.708" v="42"/>
          <pc:sldLayoutMkLst>
            <pc:docMk/>
            <pc:sldMasterMk cId="3070852619" sldId="2147483744"/>
            <pc:sldLayoutMk cId="1485787038" sldId="2147483753"/>
          </pc:sldLayoutMkLst>
          <pc:spChg chg="mod">
            <ac:chgData name="Vishweshwar Manthani" userId="S::urvisu_gmail.com#ext#@unioxfordnexus.onmicrosoft.com::98285bd3-7d68-4d5f-9977-ec73c4ec34f0" providerId="AD" clId="Web-{E61FF031-193A-4AE2-AFB9-B6A3296FD7F3}" dt="2021-03-07T11:55:56.255" v="41"/>
            <ac:spMkLst>
              <pc:docMk/>
              <pc:sldMasterMk cId="3070852619" sldId="2147483744"/>
              <pc:sldLayoutMk cId="1485787038" sldId="2147483753"/>
              <ac:spMk id="6" creationId="{00000000-0000-0000-0000-000000000000}"/>
            </ac:spMkLst>
          </pc:spChg>
        </pc:sldLayoutChg>
        <pc:sldLayoutChg chg="modSp mod">
          <pc:chgData name="Vishweshwar Manthani" userId="S::urvisu_gmail.com#ext#@unioxfordnexus.onmicrosoft.com::98285bd3-7d68-4d5f-9977-ec73c4ec34f0" providerId="AD" clId="Web-{E61FF031-193A-4AE2-AFB9-B6A3296FD7F3}" dt="2021-03-07T11:55:59.708" v="42"/>
          <pc:sldLayoutMkLst>
            <pc:docMk/>
            <pc:sldMasterMk cId="3070852619" sldId="2147483744"/>
            <pc:sldLayoutMk cId="1909997484" sldId="2147483754"/>
          </pc:sldLayoutMkLst>
          <pc:spChg chg="mod">
            <ac:chgData name="Vishweshwar Manthani" userId="S::urvisu_gmail.com#ext#@unioxfordnexus.onmicrosoft.com::98285bd3-7d68-4d5f-9977-ec73c4ec34f0" providerId="AD" clId="Web-{E61FF031-193A-4AE2-AFB9-B6A3296FD7F3}" dt="2021-03-07T11:55:56.255" v="41"/>
            <ac:spMkLst>
              <pc:docMk/>
              <pc:sldMasterMk cId="3070852619" sldId="2147483744"/>
              <pc:sldLayoutMk cId="1909997484" sldId="2147483754"/>
              <ac:spMk id="5" creationId="{00000000-0000-0000-0000-000000000000}"/>
            </ac:spMkLst>
          </pc:spChg>
        </pc:sldLayoutChg>
        <pc:sldLayoutChg chg="modSp mod">
          <pc:chgData name="Vishweshwar Manthani" userId="S::urvisu_gmail.com#ext#@unioxfordnexus.onmicrosoft.com::98285bd3-7d68-4d5f-9977-ec73c4ec34f0" providerId="AD" clId="Web-{E61FF031-193A-4AE2-AFB9-B6A3296FD7F3}" dt="2021-03-07T11:55:59.708" v="42"/>
          <pc:sldLayoutMkLst>
            <pc:docMk/>
            <pc:sldMasterMk cId="3070852619" sldId="2147483744"/>
            <pc:sldLayoutMk cId="4132896920" sldId="2147483755"/>
          </pc:sldLayoutMkLst>
          <pc:spChg chg="mod">
            <ac:chgData name="Vishweshwar Manthani" userId="S::urvisu_gmail.com#ext#@unioxfordnexus.onmicrosoft.com::98285bd3-7d68-4d5f-9977-ec73c4ec34f0" providerId="AD" clId="Web-{E61FF031-193A-4AE2-AFB9-B6A3296FD7F3}" dt="2021-03-07T11:55:56.255" v="41"/>
            <ac:spMkLst>
              <pc:docMk/>
              <pc:sldMasterMk cId="3070852619" sldId="2147483744"/>
              <pc:sldLayoutMk cId="4132896920" sldId="2147483755"/>
              <ac:spMk id="5" creationId="{00000000-0000-0000-0000-000000000000}"/>
            </ac:spMkLst>
          </pc:spChg>
        </pc:sldLayoutChg>
        <pc:sldLayoutChg chg="modSp mod">
          <pc:chgData name="Vishweshwar Manthani" userId="S::urvisu_gmail.com#ext#@unioxfordnexus.onmicrosoft.com::98285bd3-7d68-4d5f-9977-ec73c4ec34f0" providerId="AD" clId="Web-{E61FF031-193A-4AE2-AFB9-B6A3296FD7F3}" dt="2021-03-07T11:55:59.708" v="42"/>
          <pc:sldLayoutMkLst>
            <pc:docMk/>
            <pc:sldMasterMk cId="3070852619" sldId="2147483744"/>
            <pc:sldLayoutMk cId="2727841233" sldId="2147483756"/>
          </pc:sldLayoutMkLst>
          <pc:spChg chg="mod">
            <ac:chgData name="Vishweshwar Manthani" userId="S::urvisu_gmail.com#ext#@unioxfordnexus.onmicrosoft.com::98285bd3-7d68-4d5f-9977-ec73c4ec34f0" providerId="AD" clId="Web-{E61FF031-193A-4AE2-AFB9-B6A3296FD7F3}" dt="2021-03-07T11:55:56.255" v="41"/>
            <ac:spMkLst>
              <pc:docMk/>
              <pc:sldMasterMk cId="3070852619" sldId="2147483744"/>
              <pc:sldLayoutMk cId="2727841233" sldId="2147483756"/>
              <ac:spMk id="5" creationId="{00000000-0000-0000-0000-000000000000}"/>
            </ac:spMkLst>
          </pc:spChg>
        </pc:sldLayoutChg>
        <pc:sldLayoutChg chg="modSp mod">
          <pc:chgData name="Vishweshwar Manthani" userId="S::urvisu_gmail.com#ext#@unioxfordnexus.onmicrosoft.com::98285bd3-7d68-4d5f-9977-ec73c4ec34f0" providerId="AD" clId="Web-{E61FF031-193A-4AE2-AFB9-B6A3296FD7F3}" dt="2021-03-07T11:55:59.708" v="42"/>
          <pc:sldLayoutMkLst>
            <pc:docMk/>
            <pc:sldMasterMk cId="3070852619" sldId="2147483744"/>
            <pc:sldLayoutMk cId="1914250790" sldId="2147483757"/>
          </pc:sldLayoutMkLst>
          <pc:spChg chg="mod">
            <ac:chgData name="Vishweshwar Manthani" userId="S::urvisu_gmail.com#ext#@unioxfordnexus.onmicrosoft.com::98285bd3-7d68-4d5f-9977-ec73c4ec34f0" providerId="AD" clId="Web-{E61FF031-193A-4AE2-AFB9-B6A3296FD7F3}" dt="2021-03-07T11:55:56.255" v="41"/>
            <ac:spMkLst>
              <pc:docMk/>
              <pc:sldMasterMk cId="3070852619" sldId="2147483744"/>
              <pc:sldLayoutMk cId="1914250790" sldId="2147483757"/>
              <ac:spMk id="5" creationId="{00000000-0000-0000-0000-000000000000}"/>
            </ac:spMkLst>
          </pc:spChg>
        </pc:sldLayoutChg>
        <pc:sldLayoutChg chg="modSp mod">
          <pc:chgData name="Vishweshwar Manthani" userId="S::urvisu_gmail.com#ext#@unioxfordnexus.onmicrosoft.com::98285bd3-7d68-4d5f-9977-ec73c4ec34f0" providerId="AD" clId="Web-{E61FF031-193A-4AE2-AFB9-B6A3296FD7F3}" dt="2021-03-07T11:55:59.708" v="42"/>
          <pc:sldLayoutMkLst>
            <pc:docMk/>
            <pc:sldMasterMk cId="3070852619" sldId="2147483744"/>
            <pc:sldLayoutMk cId="3465448521" sldId="2147483758"/>
          </pc:sldLayoutMkLst>
          <pc:spChg chg="mod">
            <ac:chgData name="Vishweshwar Manthani" userId="S::urvisu_gmail.com#ext#@unioxfordnexus.onmicrosoft.com::98285bd3-7d68-4d5f-9977-ec73c4ec34f0" providerId="AD" clId="Web-{E61FF031-193A-4AE2-AFB9-B6A3296FD7F3}" dt="2021-03-07T11:55:56.255" v="41"/>
            <ac:spMkLst>
              <pc:docMk/>
              <pc:sldMasterMk cId="3070852619" sldId="2147483744"/>
              <pc:sldLayoutMk cId="3465448521" sldId="2147483758"/>
              <ac:spMk id="5" creationId="{00000000-0000-0000-0000-000000000000}"/>
            </ac:spMkLst>
          </pc:spChg>
        </pc:sldLayoutChg>
        <pc:sldLayoutChg chg="modSp mod">
          <pc:chgData name="Vishweshwar Manthani" userId="S::urvisu_gmail.com#ext#@unioxfordnexus.onmicrosoft.com::98285bd3-7d68-4d5f-9977-ec73c4ec34f0" providerId="AD" clId="Web-{E61FF031-193A-4AE2-AFB9-B6A3296FD7F3}" dt="2021-03-07T11:55:59.708" v="42"/>
          <pc:sldLayoutMkLst>
            <pc:docMk/>
            <pc:sldMasterMk cId="3070852619" sldId="2147483744"/>
            <pc:sldLayoutMk cId="1150315739" sldId="2147483759"/>
          </pc:sldLayoutMkLst>
          <pc:spChg chg="mod">
            <ac:chgData name="Vishweshwar Manthani" userId="S::urvisu_gmail.com#ext#@unioxfordnexus.onmicrosoft.com::98285bd3-7d68-4d5f-9977-ec73c4ec34f0" providerId="AD" clId="Web-{E61FF031-193A-4AE2-AFB9-B6A3296FD7F3}" dt="2021-03-07T11:55:56.255" v="41"/>
            <ac:spMkLst>
              <pc:docMk/>
              <pc:sldMasterMk cId="3070852619" sldId="2147483744"/>
              <pc:sldLayoutMk cId="1150315739" sldId="2147483759"/>
              <ac:spMk id="5" creationId="{00000000-0000-0000-0000-000000000000}"/>
            </ac:spMkLst>
          </pc:spChg>
        </pc:sldLayoutChg>
        <pc:sldLayoutChg chg="modSp mod">
          <pc:chgData name="Vishweshwar Manthani" userId="S::urvisu_gmail.com#ext#@unioxfordnexus.onmicrosoft.com::98285bd3-7d68-4d5f-9977-ec73c4ec34f0" providerId="AD" clId="Web-{E61FF031-193A-4AE2-AFB9-B6A3296FD7F3}" dt="2021-03-07T11:55:59.708" v="42"/>
          <pc:sldLayoutMkLst>
            <pc:docMk/>
            <pc:sldMasterMk cId="3070852619" sldId="2147483744"/>
            <pc:sldLayoutMk cId="4078906280" sldId="2147483760"/>
          </pc:sldLayoutMkLst>
          <pc:spChg chg="mod">
            <ac:chgData name="Vishweshwar Manthani" userId="S::urvisu_gmail.com#ext#@unioxfordnexus.onmicrosoft.com::98285bd3-7d68-4d5f-9977-ec73c4ec34f0" providerId="AD" clId="Web-{E61FF031-193A-4AE2-AFB9-B6A3296FD7F3}" dt="2021-03-07T11:55:56.255" v="41"/>
            <ac:spMkLst>
              <pc:docMk/>
              <pc:sldMasterMk cId="3070852619" sldId="2147483744"/>
              <pc:sldLayoutMk cId="4078906280" sldId="2147483760"/>
              <ac:spMk id="5" creationId="{00000000-0000-0000-0000-000000000000}"/>
            </ac:spMkLst>
          </pc:spChg>
        </pc:sldLayoutChg>
      </pc:sldMasterChg>
    </pc:docChg>
  </pc:docChgLst>
  <pc:docChgLst>
    <pc:chgData name="Bas Geerdink" userId="S::bas_aizonic.com#ext#@unioxfordnexus.onmicrosoft.com::3245a407-a6aa-4a3a-9f04-23e2605c45b3" providerId="AD" clId="Web-{0C4D465B-2E09-4B06-B874-DF5EA27FE0F1}"/>
    <pc:docChg chg="modSld">
      <pc:chgData name="Bas Geerdink" userId="S::bas_aizonic.com#ext#@unioxfordnexus.onmicrosoft.com::3245a407-a6aa-4a3a-9f04-23e2605c45b3" providerId="AD" clId="Web-{0C4D465B-2E09-4B06-B874-DF5EA27FE0F1}" dt="2021-03-06T11:08:14.493" v="85" actId="20577"/>
      <pc:docMkLst>
        <pc:docMk/>
      </pc:docMkLst>
      <pc:sldChg chg="modSp">
        <pc:chgData name="Bas Geerdink" userId="S::bas_aizonic.com#ext#@unioxfordnexus.onmicrosoft.com::3245a407-a6aa-4a3a-9f04-23e2605c45b3" providerId="AD" clId="Web-{0C4D465B-2E09-4B06-B874-DF5EA27FE0F1}" dt="2021-03-06T11:08:14.493" v="85" actId="20577"/>
        <pc:sldMkLst>
          <pc:docMk/>
          <pc:sldMk cId="3280646884" sldId="270"/>
        </pc:sldMkLst>
        <pc:spChg chg="mod">
          <ac:chgData name="Bas Geerdink" userId="S::bas_aizonic.com#ext#@unioxfordnexus.onmicrosoft.com::3245a407-a6aa-4a3a-9f04-23e2605c45b3" providerId="AD" clId="Web-{0C4D465B-2E09-4B06-B874-DF5EA27FE0F1}" dt="2021-03-06T11:08:14.493" v="85" actId="20577"/>
          <ac:spMkLst>
            <pc:docMk/>
            <pc:sldMk cId="3280646884" sldId="270"/>
            <ac:spMk id="3" creationId="{42494849-49C8-4C99-94B6-4DB2D0ADC73A}"/>
          </ac:spMkLst>
        </pc:spChg>
      </pc:sldChg>
      <pc:sldChg chg="modSp">
        <pc:chgData name="Bas Geerdink" userId="S::bas_aizonic.com#ext#@unioxfordnexus.onmicrosoft.com::3245a407-a6aa-4a3a-9f04-23e2605c45b3" providerId="AD" clId="Web-{0C4D465B-2E09-4B06-B874-DF5EA27FE0F1}" dt="2021-03-06T11:06:06.959" v="18" actId="20577"/>
        <pc:sldMkLst>
          <pc:docMk/>
          <pc:sldMk cId="921133762" sldId="280"/>
        </pc:sldMkLst>
        <pc:spChg chg="mod">
          <ac:chgData name="Bas Geerdink" userId="S::bas_aizonic.com#ext#@unioxfordnexus.onmicrosoft.com::3245a407-a6aa-4a3a-9f04-23e2605c45b3" providerId="AD" clId="Web-{0C4D465B-2E09-4B06-B874-DF5EA27FE0F1}" dt="2021-03-06T11:06:06.959" v="18" actId="20577"/>
          <ac:spMkLst>
            <pc:docMk/>
            <pc:sldMk cId="921133762" sldId="280"/>
            <ac:spMk id="3" creationId="{0F154C33-5FC9-43CA-B71A-66BAB5C7305C}"/>
          </ac:spMkLst>
        </pc:spChg>
      </pc:sldChg>
    </pc:docChg>
  </pc:docChgLst>
  <pc:docChgLst>
    <pc:chgData name="Vishweshwar Manthani" userId="S::urvisu_gmail.com#ext#@unioxfordnexus.onmicrosoft.com::98285bd3-7d68-4d5f-9977-ec73c4ec34f0" providerId="AD" clId="Web-{57C5B4E9-4301-4A6B-A7BA-9AF006600E13}"/>
    <pc:docChg chg="modSld">
      <pc:chgData name="Vishweshwar Manthani" userId="S::urvisu_gmail.com#ext#@unioxfordnexus.onmicrosoft.com::98285bd3-7d68-4d5f-9977-ec73c4ec34f0" providerId="AD" clId="Web-{57C5B4E9-4301-4A6B-A7BA-9AF006600E13}" dt="2021-03-07T12:52:38.477" v="150" actId="1076"/>
      <pc:docMkLst>
        <pc:docMk/>
      </pc:docMkLst>
      <pc:sldChg chg="modSp">
        <pc:chgData name="Vishweshwar Manthani" userId="S::urvisu_gmail.com#ext#@unioxfordnexus.onmicrosoft.com::98285bd3-7d68-4d5f-9977-ec73c4ec34f0" providerId="AD" clId="Web-{57C5B4E9-4301-4A6B-A7BA-9AF006600E13}" dt="2021-03-07T12:52:38.477" v="150" actId="1076"/>
        <pc:sldMkLst>
          <pc:docMk/>
          <pc:sldMk cId="3081027865" sldId="262"/>
        </pc:sldMkLst>
        <pc:spChg chg="mod">
          <ac:chgData name="Vishweshwar Manthani" userId="S::urvisu_gmail.com#ext#@unioxfordnexus.onmicrosoft.com::98285bd3-7d68-4d5f-9977-ec73c4ec34f0" providerId="AD" clId="Web-{57C5B4E9-4301-4A6B-A7BA-9AF006600E13}" dt="2021-03-07T12:52:38.477" v="150" actId="1076"/>
          <ac:spMkLst>
            <pc:docMk/>
            <pc:sldMk cId="3081027865" sldId="262"/>
            <ac:spMk id="3" creationId="{04559C32-312F-41B1-BB3F-0FFBFFE8771D}"/>
          </ac:spMkLst>
        </pc:spChg>
      </pc:sldChg>
      <pc:sldChg chg="addSp delSp modSp">
        <pc:chgData name="Vishweshwar Manthani" userId="S::urvisu_gmail.com#ext#@unioxfordnexus.onmicrosoft.com::98285bd3-7d68-4d5f-9977-ec73c4ec34f0" providerId="AD" clId="Web-{57C5B4E9-4301-4A6B-A7BA-9AF006600E13}" dt="2021-03-07T12:51:36.070" v="132" actId="14100"/>
        <pc:sldMkLst>
          <pc:docMk/>
          <pc:sldMk cId="2841630095" sldId="273"/>
        </pc:sldMkLst>
        <pc:spChg chg="add mod">
          <ac:chgData name="Vishweshwar Manthani" userId="S::urvisu_gmail.com#ext#@unioxfordnexus.onmicrosoft.com::98285bd3-7d68-4d5f-9977-ec73c4ec34f0" providerId="AD" clId="Web-{57C5B4E9-4301-4A6B-A7BA-9AF006600E13}" dt="2021-03-07T12:50:44.675" v="129" actId="20577"/>
          <ac:spMkLst>
            <pc:docMk/>
            <pc:sldMk cId="2841630095" sldId="273"/>
            <ac:spMk id="15" creationId="{8E06E1DB-EF6D-4129-94C3-7034967874E1}"/>
          </ac:spMkLst>
        </pc:spChg>
        <pc:spChg chg="add del">
          <ac:chgData name="Vishweshwar Manthani" userId="S::urvisu_gmail.com#ext#@unioxfordnexus.onmicrosoft.com::98285bd3-7d68-4d5f-9977-ec73c4ec34f0" providerId="AD" clId="Web-{57C5B4E9-4301-4A6B-A7BA-9AF006600E13}" dt="2021-03-07T12:49:34.175" v="117"/>
          <ac:spMkLst>
            <pc:docMk/>
            <pc:sldMk cId="2841630095" sldId="273"/>
            <ac:spMk id="38" creationId="{27E698E9-1A58-4AFB-8DAF-E6CF01270993}"/>
          </ac:spMkLst>
        </pc:spChg>
        <pc:spChg chg="mod">
          <ac:chgData name="Vishweshwar Manthani" userId="S::urvisu_gmail.com#ext#@unioxfordnexus.onmicrosoft.com::98285bd3-7d68-4d5f-9977-ec73c4ec34f0" providerId="AD" clId="Web-{57C5B4E9-4301-4A6B-A7BA-9AF006600E13}" dt="2021-03-07T12:49:26.566" v="115" actId="1076"/>
          <ac:spMkLst>
            <pc:docMk/>
            <pc:sldMk cId="2841630095" sldId="273"/>
            <ac:spMk id="57" creationId="{D67ED79E-FFC9-A748-B5DE-AC81937D2FA6}"/>
          </ac:spMkLst>
        </pc:spChg>
        <pc:spChg chg="mod">
          <ac:chgData name="Vishweshwar Manthani" userId="S::urvisu_gmail.com#ext#@unioxfordnexus.onmicrosoft.com::98285bd3-7d68-4d5f-9977-ec73c4ec34f0" providerId="AD" clId="Web-{57C5B4E9-4301-4A6B-A7BA-9AF006600E13}" dt="2021-03-07T12:46:19.096" v="86" actId="20577"/>
          <ac:spMkLst>
            <pc:docMk/>
            <pc:sldMk cId="2841630095" sldId="273"/>
            <ac:spMk id="60" creationId="{94BBE18E-9A92-1545-9476-81D45C90F927}"/>
          </ac:spMkLst>
        </pc:spChg>
        <pc:spChg chg="mod">
          <ac:chgData name="Vishweshwar Manthani" userId="S::urvisu_gmail.com#ext#@unioxfordnexus.onmicrosoft.com::98285bd3-7d68-4d5f-9977-ec73c4ec34f0" providerId="AD" clId="Web-{57C5B4E9-4301-4A6B-A7BA-9AF006600E13}" dt="2021-03-07T12:46:30.456" v="94" actId="20577"/>
          <ac:spMkLst>
            <pc:docMk/>
            <pc:sldMk cId="2841630095" sldId="273"/>
            <ac:spMk id="74" creationId="{307064EB-C4B2-244E-B745-C8104225C5BB}"/>
          </ac:spMkLst>
        </pc:spChg>
        <pc:picChg chg="mod">
          <ac:chgData name="Vishweshwar Manthani" userId="S::urvisu_gmail.com#ext#@unioxfordnexus.onmicrosoft.com::98285bd3-7d68-4d5f-9977-ec73c4ec34f0" providerId="AD" clId="Web-{57C5B4E9-4301-4A6B-A7BA-9AF006600E13}" dt="2021-03-07T12:49:22.831" v="112" actId="1076"/>
          <ac:picMkLst>
            <pc:docMk/>
            <pc:sldMk cId="2841630095" sldId="273"/>
            <ac:picMk id="7" creationId="{24C71B77-727D-42AA-B037-161FC401DFFC}"/>
          </ac:picMkLst>
        </pc:picChg>
        <pc:picChg chg="add mod">
          <ac:chgData name="Vishweshwar Manthani" userId="S::urvisu_gmail.com#ext#@unioxfordnexus.onmicrosoft.com::98285bd3-7d68-4d5f-9977-ec73c4ec34f0" providerId="AD" clId="Web-{57C5B4E9-4301-4A6B-A7BA-9AF006600E13}" dt="2021-03-07T12:50:49.941" v="130" actId="1076"/>
          <ac:picMkLst>
            <pc:docMk/>
            <pc:sldMk cId="2841630095" sldId="273"/>
            <ac:picMk id="10" creationId="{DF0E12F8-FB56-4076-B725-7F9B2A02FC15}"/>
          </ac:picMkLst>
        </pc:picChg>
        <pc:picChg chg="ord">
          <ac:chgData name="Vishweshwar Manthani" userId="S::urvisu_gmail.com#ext#@unioxfordnexus.onmicrosoft.com::98285bd3-7d68-4d5f-9977-ec73c4ec34f0" providerId="AD" clId="Web-{57C5B4E9-4301-4A6B-A7BA-9AF006600E13}" dt="2021-03-07T12:48:45.878" v="105"/>
          <ac:picMkLst>
            <pc:docMk/>
            <pc:sldMk cId="2841630095" sldId="273"/>
            <ac:picMk id="28" creationId="{1A83B620-1D45-4416-9813-68D132B42798}"/>
          </ac:picMkLst>
        </pc:picChg>
        <pc:picChg chg="add del">
          <ac:chgData name="Vishweshwar Manthani" userId="S::urvisu_gmail.com#ext#@unioxfordnexus.onmicrosoft.com::98285bd3-7d68-4d5f-9977-ec73c4ec34f0" providerId="AD" clId="Web-{57C5B4E9-4301-4A6B-A7BA-9AF006600E13}" dt="2021-03-07T12:45:10.142" v="33"/>
          <ac:picMkLst>
            <pc:docMk/>
            <pc:sldMk cId="2841630095" sldId="273"/>
            <ac:picMk id="66" creationId="{F34C7B73-8A03-D443-88D9-09A5891CD46B}"/>
          </ac:picMkLst>
        </pc:picChg>
        <pc:cxnChg chg="mod">
          <ac:chgData name="Vishweshwar Manthani" userId="S::urvisu_gmail.com#ext#@unioxfordnexus.onmicrosoft.com::98285bd3-7d68-4d5f-9977-ec73c4ec34f0" providerId="AD" clId="Web-{57C5B4E9-4301-4A6B-A7BA-9AF006600E13}" dt="2021-03-07T12:49:25.753" v="114" actId="1076"/>
          <ac:cxnSpMkLst>
            <pc:docMk/>
            <pc:sldMk cId="2841630095" sldId="273"/>
            <ac:cxnSpMk id="32" creationId="{999C4854-D385-4C59-BA91-E19C6F0862B7}"/>
          </ac:cxnSpMkLst>
        </pc:cxnChg>
        <pc:cxnChg chg="mod">
          <ac:chgData name="Vishweshwar Manthani" userId="S::urvisu_gmail.com#ext#@unioxfordnexus.onmicrosoft.com::98285bd3-7d68-4d5f-9977-ec73c4ec34f0" providerId="AD" clId="Web-{57C5B4E9-4301-4A6B-A7BA-9AF006600E13}" dt="2021-03-07T12:48:53.784" v="107" actId="14100"/>
          <ac:cxnSpMkLst>
            <pc:docMk/>
            <pc:sldMk cId="2841630095" sldId="273"/>
            <ac:cxnSpMk id="33" creationId="{CDBC89CF-62A7-E348-9CC8-9A55EE53E0F3}"/>
          </ac:cxnSpMkLst>
        </pc:cxnChg>
        <pc:cxnChg chg="add mod">
          <ac:chgData name="Vishweshwar Manthani" userId="S::urvisu_gmail.com#ext#@unioxfordnexus.onmicrosoft.com::98285bd3-7d68-4d5f-9977-ec73c4ec34f0" providerId="AD" clId="Web-{57C5B4E9-4301-4A6B-A7BA-9AF006600E13}" dt="2021-03-07T12:51:36.070" v="132" actId="14100"/>
          <ac:cxnSpMkLst>
            <pc:docMk/>
            <pc:sldMk cId="2841630095" sldId="273"/>
            <ac:cxnSpMk id="37" creationId="{3006DAD7-D27C-4B37-893D-3E52541AFC2A}"/>
          </ac:cxnSpMkLst>
        </pc:cxnChg>
        <pc:cxnChg chg="add mod">
          <ac:chgData name="Vishweshwar Manthani" userId="S::urvisu_gmail.com#ext#@unioxfordnexus.onmicrosoft.com::98285bd3-7d68-4d5f-9977-ec73c4ec34f0" providerId="AD" clId="Web-{57C5B4E9-4301-4A6B-A7BA-9AF006600E13}" dt="2021-03-07T12:50:57.957" v="131" actId="14100"/>
          <ac:cxnSpMkLst>
            <pc:docMk/>
            <pc:sldMk cId="2841630095" sldId="273"/>
            <ac:cxnSpMk id="39" creationId="{EDB14764-7E47-40AF-AA6E-45FE617BE6AE}"/>
          </ac:cxnSpMkLst>
        </pc:cxnChg>
        <pc:cxnChg chg="mod">
          <ac:chgData name="Vishweshwar Manthani" userId="S::urvisu_gmail.com#ext#@unioxfordnexus.onmicrosoft.com::98285bd3-7d68-4d5f-9977-ec73c4ec34f0" providerId="AD" clId="Web-{57C5B4E9-4301-4A6B-A7BA-9AF006600E13}" dt="2021-03-07T12:45:10.142" v="33"/>
          <ac:cxnSpMkLst>
            <pc:docMk/>
            <pc:sldMk cId="2841630095" sldId="273"/>
            <ac:cxnSpMk id="70" creationId="{8AB245B1-125E-E148-A604-57F087ED5248}"/>
          </ac:cxnSpMkLst>
        </pc:cxnChg>
      </pc:sldChg>
    </pc:docChg>
  </pc:docChgLst>
  <pc:docChgLst>
    <pc:chgData name="Bas Geerdink" userId="S::bas_aizonic.com#ext#@unioxfordnexus.onmicrosoft.com::3245a407-a6aa-4a3a-9f04-23e2605c45b3" providerId="AD" clId="Web-{80E0A5A2-3AF5-4796-9D62-4963C6044A36}"/>
    <pc:docChg chg="addSld delSld modSld sldOrd">
      <pc:chgData name="Bas Geerdink" userId="S::bas_aizonic.com#ext#@unioxfordnexus.onmicrosoft.com::3245a407-a6aa-4a3a-9f04-23e2605c45b3" providerId="AD" clId="Web-{80E0A5A2-3AF5-4796-9D62-4963C6044A36}" dt="2021-03-07T12:17:45.003" v="73"/>
      <pc:docMkLst>
        <pc:docMk/>
      </pc:docMkLst>
      <pc:sldChg chg="addSp modSp">
        <pc:chgData name="Bas Geerdink" userId="S::bas_aizonic.com#ext#@unioxfordnexus.onmicrosoft.com::3245a407-a6aa-4a3a-9f04-23e2605c45b3" providerId="AD" clId="Web-{80E0A5A2-3AF5-4796-9D62-4963C6044A36}" dt="2021-03-07T12:11:41.941" v="6" actId="14100"/>
        <pc:sldMkLst>
          <pc:docMk/>
          <pc:sldMk cId="109857222" sldId="256"/>
        </pc:sldMkLst>
        <pc:spChg chg="add mod">
          <ac:chgData name="Bas Geerdink" userId="S::bas_aizonic.com#ext#@unioxfordnexus.onmicrosoft.com::3245a407-a6aa-4a3a-9f04-23e2605c45b3" providerId="AD" clId="Web-{80E0A5A2-3AF5-4796-9D62-4963C6044A36}" dt="2021-03-07T12:11:41.941" v="6" actId="14100"/>
          <ac:spMkLst>
            <pc:docMk/>
            <pc:sldMk cId="109857222" sldId="256"/>
            <ac:spMk id="6" creationId="{882B8AFF-5949-470E-88D9-68E8B7169DA3}"/>
          </ac:spMkLst>
        </pc:spChg>
      </pc:sldChg>
      <pc:sldChg chg="addSp modSp ord modNotes">
        <pc:chgData name="Bas Geerdink" userId="S::bas_aizonic.com#ext#@unioxfordnexus.onmicrosoft.com::3245a407-a6aa-4a3a-9f04-23e2605c45b3" providerId="AD" clId="Web-{80E0A5A2-3AF5-4796-9D62-4963C6044A36}" dt="2021-03-07T12:16:43.420" v="49"/>
        <pc:sldMkLst>
          <pc:docMk/>
          <pc:sldMk cId="128342768" sldId="259"/>
        </pc:sldMkLst>
        <pc:spChg chg="add mod">
          <ac:chgData name="Bas Geerdink" userId="S::bas_aizonic.com#ext#@unioxfordnexus.onmicrosoft.com::3245a407-a6aa-4a3a-9f04-23e2605c45b3" providerId="AD" clId="Web-{80E0A5A2-3AF5-4796-9D62-4963C6044A36}" dt="2021-03-07T12:12:56.412" v="21" actId="20577"/>
          <ac:spMkLst>
            <pc:docMk/>
            <pc:sldMk cId="128342768" sldId="259"/>
            <ac:spMk id="6" creationId="{C7178FE7-87AD-4EB3-8EE2-6950A4B17D23}"/>
          </ac:spMkLst>
        </pc:spChg>
      </pc:sldChg>
      <pc:sldChg chg="del">
        <pc:chgData name="Bas Geerdink" userId="S::bas_aizonic.com#ext#@unioxfordnexus.onmicrosoft.com::3245a407-a6aa-4a3a-9f04-23e2605c45b3" providerId="AD" clId="Web-{80E0A5A2-3AF5-4796-9D62-4963C6044A36}" dt="2021-03-07T12:13:29.475" v="28"/>
        <pc:sldMkLst>
          <pc:docMk/>
          <pc:sldMk cId="2049408029" sldId="267"/>
        </pc:sldMkLst>
      </pc:sldChg>
      <pc:sldChg chg="addSp delSp modSp modNotes">
        <pc:chgData name="Bas Geerdink" userId="S::bas_aizonic.com#ext#@unioxfordnexus.onmicrosoft.com::3245a407-a6aa-4a3a-9f04-23e2605c45b3" providerId="AD" clId="Web-{80E0A5A2-3AF5-4796-9D62-4963C6044A36}" dt="2021-03-07T12:17:45.003" v="73"/>
        <pc:sldMkLst>
          <pc:docMk/>
          <pc:sldMk cId="3280646884" sldId="270"/>
        </pc:sldMkLst>
        <pc:spChg chg="add del mod">
          <ac:chgData name="Bas Geerdink" userId="S::bas_aizonic.com#ext#@unioxfordnexus.onmicrosoft.com::3245a407-a6aa-4a3a-9f04-23e2605c45b3" providerId="AD" clId="Web-{80E0A5A2-3AF5-4796-9D62-4963C6044A36}" dt="2021-03-07T12:15:59.636" v="45"/>
          <ac:spMkLst>
            <pc:docMk/>
            <pc:sldMk cId="3280646884" sldId="270"/>
            <ac:spMk id="6" creationId="{098A1996-E6B5-49FE-AAD7-5F3284D736C4}"/>
          </ac:spMkLst>
        </pc:spChg>
        <pc:spChg chg="add mod">
          <ac:chgData name="Bas Geerdink" userId="S::bas_aizonic.com#ext#@unioxfordnexus.onmicrosoft.com::3245a407-a6aa-4a3a-9f04-23e2605c45b3" providerId="AD" clId="Web-{80E0A5A2-3AF5-4796-9D62-4963C6044A36}" dt="2021-03-07T12:17:42.675" v="69" actId="20577"/>
          <ac:spMkLst>
            <pc:docMk/>
            <pc:sldMk cId="3280646884" sldId="270"/>
            <ac:spMk id="8" creationId="{4CDFBD03-7721-4004-AE4E-8E948426F7CE}"/>
          </ac:spMkLst>
        </pc:spChg>
      </pc:sldChg>
      <pc:sldChg chg="addSp modSp modNotes">
        <pc:chgData name="Bas Geerdink" userId="S::bas_aizonic.com#ext#@unioxfordnexus.onmicrosoft.com::3245a407-a6aa-4a3a-9f04-23e2605c45b3" providerId="AD" clId="Web-{80E0A5A2-3AF5-4796-9D62-4963C6044A36}" dt="2021-03-07T12:16:46.435" v="51"/>
        <pc:sldMkLst>
          <pc:docMk/>
          <pc:sldMk cId="2841630095" sldId="273"/>
        </pc:sldMkLst>
        <pc:spChg chg="add mod">
          <ac:chgData name="Bas Geerdink" userId="S::bas_aizonic.com#ext#@unioxfordnexus.onmicrosoft.com::3245a407-a6aa-4a3a-9f04-23e2605c45b3" providerId="AD" clId="Web-{80E0A5A2-3AF5-4796-9D62-4963C6044A36}" dt="2021-03-07T12:12:28.238" v="19" actId="20577"/>
          <ac:spMkLst>
            <pc:docMk/>
            <pc:sldMk cId="2841630095" sldId="273"/>
            <ac:spMk id="9" creationId="{4D6F171F-2AA5-4506-BEF8-AE1D8ED5FD73}"/>
          </ac:spMkLst>
        </pc:spChg>
      </pc:sldChg>
      <pc:sldChg chg="addSp modSp modNotes">
        <pc:chgData name="Bas Geerdink" userId="S::bas_aizonic.com#ext#@unioxfordnexus.onmicrosoft.com::3245a407-a6aa-4a3a-9f04-23e2605c45b3" providerId="AD" clId="Web-{80E0A5A2-3AF5-4796-9D62-4963C6044A36}" dt="2021-03-07T12:16:51.045" v="59"/>
        <pc:sldMkLst>
          <pc:docMk/>
          <pc:sldMk cId="99964972" sldId="274"/>
        </pc:sldMkLst>
        <pc:spChg chg="add mod">
          <ac:chgData name="Bas Geerdink" userId="S::bas_aizonic.com#ext#@unioxfordnexus.onmicrosoft.com::3245a407-a6aa-4a3a-9f04-23e2605c45b3" providerId="AD" clId="Web-{80E0A5A2-3AF5-4796-9D62-4963C6044A36}" dt="2021-03-07T12:13:05.115" v="27" actId="20577"/>
          <ac:spMkLst>
            <pc:docMk/>
            <pc:sldMk cId="99964972" sldId="274"/>
            <ac:spMk id="6" creationId="{E6E4844B-4295-486C-8DD6-6564651ADB6B}"/>
          </ac:spMkLst>
        </pc:spChg>
      </pc:sldChg>
      <pc:sldChg chg="addSp modSp modNotes">
        <pc:chgData name="Bas Geerdink" userId="S::bas_aizonic.com#ext#@unioxfordnexus.onmicrosoft.com::3245a407-a6aa-4a3a-9f04-23e2605c45b3" providerId="AD" clId="Web-{80E0A5A2-3AF5-4796-9D62-4963C6044A36}" dt="2021-03-07T12:16:38.106" v="47"/>
        <pc:sldMkLst>
          <pc:docMk/>
          <pc:sldMk cId="2462467656" sldId="279"/>
        </pc:sldMkLst>
        <pc:spChg chg="add mod">
          <ac:chgData name="Bas Geerdink" userId="S::bas_aizonic.com#ext#@unioxfordnexus.onmicrosoft.com::3245a407-a6aa-4a3a-9f04-23e2605c45b3" providerId="AD" clId="Web-{80E0A5A2-3AF5-4796-9D62-4963C6044A36}" dt="2021-03-07T12:11:51.331" v="10" actId="1076"/>
          <ac:spMkLst>
            <pc:docMk/>
            <pc:sldMk cId="2462467656" sldId="279"/>
            <ac:spMk id="5" creationId="{00BDB760-3560-485F-890E-9F06A93C3FCE}"/>
          </ac:spMkLst>
        </pc:spChg>
        <pc:spChg chg="add mod">
          <ac:chgData name="Bas Geerdink" userId="S::bas_aizonic.com#ext#@unioxfordnexus.onmicrosoft.com::3245a407-a6aa-4a3a-9f04-23e2605c45b3" providerId="AD" clId="Web-{80E0A5A2-3AF5-4796-9D62-4963C6044A36}" dt="2021-03-07T12:12:02.379" v="16" actId="14100"/>
          <ac:spMkLst>
            <pc:docMk/>
            <pc:sldMk cId="2462467656" sldId="279"/>
            <ac:spMk id="6" creationId="{401DCAA4-7972-4531-909C-9024D9B570ED}"/>
          </ac:spMkLst>
        </pc:spChg>
      </pc:sldChg>
      <pc:sldChg chg="addSp delSp modSp new modNotes">
        <pc:chgData name="Bas Geerdink" userId="S::bas_aizonic.com#ext#@unioxfordnexus.onmicrosoft.com::3245a407-a6aa-4a3a-9f04-23e2605c45b3" providerId="AD" clId="Web-{80E0A5A2-3AF5-4796-9D62-4963C6044A36}" dt="2021-03-07T12:16:59.217" v="67"/>
        <pc:sldMkLst>
          <pc:docMk/>
          <pc:sldMk cId="2440670332" sldId="282"/>
        </pc:sldMkLst>
        <pc:spChg chg="mod">
          <ac:chgData name="Bas Geerdink" userId="S::bas_aizonic.com#ext#@unioxfordnexus.onmicrosoft.com::3245a407-a6aa-4a3a-9f04-23e2605c45b3" providerId="AD" clId="Web-{80E0A5A2-3AF5-4796-9D62-4963C6044A36}" dt="2021-03-07T12:15:27.714" v="41" actId="20577"/>
          <ac:spMkLst>
            <pc:docMk/>
            <pc:sldMk cId="2440670332" sldId="282"/>
            <ac:spMk id="2" creationId="{DFC0189C-6C0D-4327-ACF9-11F2331EBF13}"/>
          </ac:spMkLst>
        </pc:spChg>
        <pc:spChg chg="del">
          <ac:chgData name="Bas Geerdink" userId="S::bas_aizonic.com#ext#@unioxfordnexus.onmicrosoft.com::3245a407-a6aa-4a3a-9f04-23e2605c45b3" providerId="AD" clId="Web-{80E0A5A2-3AF5-4796-9D62-4963C6044A36}" dt="2021-03-07T12:15:29.573" v="42"/>
          <ac:spMkLst>
            <pc:docMk/>
            <pc:sldMk cId="2440670332" sldId="282"/>
            <ac:spMk id="3" creationId="{D3E03F1C-7ACB-4A3E-91A6-0B8D4F24DB48}"/>
          </ac:spMkLst>
        </pc:spChg>
        <pc:spChg chg="add mod">
          <ac:chgData name="Bas Geerdink" userId="S::bas_aizonic.com#ext#@unioxfordnexus.onmicrosoft.com::3245a407-a6aa-4a3a-9f04-23e2605c45b3" providerId="AD" clId="Web-{80E0A5A2-3AF5-4796-9D62-4963C6044A36}" dt="2021-03-07T12:15:25.542" v="38" actId="20577"/>
          <ac:spMkLst>
            <pc:docMk/>
            <pc:sldMk cId="2440670332" sldId="282"/>
            <ac:spMk id="6" creationId="{44BC901F-1B08-4FEF-AFDF-E360C8B1D609}"/>
          </ac:spMkLst>
        </pc:spChg>
      </pc:sldChg>
    </pc:docChg>
  </pc:docChgLst>
  <pc:docChgLst>
    <pc:chgData name="Paulo Henrique De Campos Filho" userId="S::paulohcampos_gmail.com#ext#@unioxfordnexus.onmicrosoft.com::044d815a-1a0c-4a5b-98fe-31bea9966cf4" providerId="AD" clId="Web-{F0699941-1D82-4516-B8B6-08C1EA6125FA}"/>
    <pc:docChg chg="">
      <pc:chgData name="Paulo Henrique De Campos Filho" userId="S::paulohcampos_gmail.com#ext#@unioxfordnexus.onmicrosoft.com::044d815a-1a0c-4a5b-98fe-31bea9966cf4" providerId="AD" clId="Web-{F0699941-1D82-4516-B8B6-08C1EA6125FA}" dt="2021-03-01T11:52:16.058" v="0"/>
      <pc:docMkLst>
        <pc:docMk/>
      </pc:docMkLst>
      <pc:sldChg chg="delCm">
        <pc:chgData name="Paulo Henrique De Campos Filho" userId="S::paulohcampos_gmail.com#ext#@unioxfordnexus.onmicrosoft.com::044d815a-1a0c-4a5b-98fe-31bea9966cf4" providerId="AD" clId="Web-{F0699941-1D82-4516-B8B6-08C1EA6125FA}" dt="2021-03-01T11:52:16.058" v="0"/>
        <pc:sldMkLst>
          <pc:docMk/>
          <pc:sldMk cId="3081027865" sldId="262"/>
        </pc:sldMkLst>
      </pc:sldChg>
    </pc:docChg>
  </pc:docChgLst>
  <pc:docChgLst>
    <pc:chgData name="Paulo Henrique De Campos Filho" userId="S::paulohcampos_gmail.com#ext#@unioxfordnexus.onmicrosoft.com::044d815a-1a0c-4a5b-98fe-31bea9966cf4" providerId="AD" clId="Web-{6402106B-4CA8-4A64-A794-FF86F6D2BCEE}"/>
    <pc:docChg chg="modSld">
      <pc:chgData name="Paulo Henrique De Campos Filho" userId="S::paulohcampos_gmail.com#ext#@unioxfordnexus.onmicrosoft.com::044d815a-1a0c-4a5b-98fe-31bea9966cf4" providerId="AD" clId="Web-{6402106B-4CA8-4A64-A794-FF86F6D2BCEE}" dt="2021-03-01T11:35:07.648" v="46" actId="20577"/>
      <pc:docMkLst>
        <pc:docMk/>
      </pc:docMkLst>
      <pc:sldChg chg="addCm">
        <pc:chgData name="Paulo Henrique De Campos Filho" userId="S::paulohcampos_gmail.com#ext#@unioxfordnexus.onmicrosoft.com::044d815a-1a0c-4a5b-98fe-31bea9966cf4" providerId="AD" clId="Web-{6402106B-4CA8-4A64-A794-FF86F6D2BCEE}" dt="2021-03-01T11:26:32.728" v="0"/>
        <pc:sldMkLst>
          <pc:docMk/>
          <pc:sldMk cId="3081027865" sldId="262"/>
        </pc:sldMkLst>
      </pc:sldChg>
      <pc:sldChg chg="modSp">
        <pc:chgData name="Paulo Henrique De Campos Filho" userId="S::paulohcampos_gmail.com#ext#@unioxfordnexus.onmicrosoft.com::044d815a-1a0c-4a5b-98fe-31bea9966cf4" providerId="AD" clId="Web-{6402106B-4CA8-4A64-A794-FF86F6D2BCEE}" dt="2021-03-01T11:35:07.648" v="46" actId="20577"/>
        <pc:sldMkLst>
          <pc:docMk/>
          <pc:sldMk cId="3280646884" sldId="270"/>
        </pc:sldMkLst>
        <pc:spChg chg="mod">
          <ac:chgData name="Paulo Henrique De Campos Filho" userId="S::paulohcampos_gmail.com#ext#@unioxfordnexus.onmicrosoft.com::044d815a-1a0c-4a5b-98fe-31bea9966cf4" providerId="AD" clId="Web-{6402106B-4CA8-4A64-A794-FF86F6D2BCEE}" dt="2021-03-01T11:35:07.648" v="46" actId="20577"/>
          <ac:spMkLst>
            <pc:docMk/>
            <pc:sldMk cId="3280646884" sldId="270"/>
            <ac:spMk id="3" creationId="{42494849-49C8-4C99-94B6-4DB2D0ADC73A}"/>
          </ac:spMkLst>
        </pc:spChg>
      </pc:sldChg>
    </pc:docChg>
  </pc:docChgLst>
  <pc:docChgLst>
    <pc:chgData name="Vishweshwar Manthani" userId="S::urvisu_gmail.com#ext#@unioxfordnexus.onmicrosoft.com::98285bd3-7d68-4d5f-9977-ec73c4ec34f0" providerId="AD" clId="Web-{882EB739-CE13-488E-90E4-84E29CEDA4ED}"/>
    <pc:docChg chg="modSld">
      <pc:chgData name="Vishweshwar Manthani" userId="S::urvisu_gmail.com#ext#@unioxfordnexus.onmicrosoft.com::98285bd3-7d68-4d5f-9977-ec73c4ec34f0" providerId="AD" clId="Web-{882EB739-CE13-488E-90E4-84E29CEDA4ED}" dt="2021-03-07T12:24:29.192" v="0"/>
      <pc:docMkLst>
        <pc:docMk/>
      </pc:docMkLst>
      <pc:sldChg chg="delSp">
        <pc:chgData name="Vishweshwar Manthani" userId="S::urvisu_gmail.com#ext#@unioxfordnexus.onmicrosoft.com::98285bd3-7d68-4d5f-9977-ec73c4ec34f0" providerId="AD" clId="Web-{882EB739-CE13-488E-90E4-84E29CEDA4ED}" dt="2021-03-07T12:24:29.192" v="0"/>
        <pc:sldMkLst>
          <pc:docMk/>
          <pc:sldMk cId="2462467656" sldId="279"/>
        </pc:sldMkLst>
        <pc:spChg chg="del">
          <ac:chgData name="Vishweshwar Manthani" userId="S::urvisu_gmail.com#ext#@unioxfordnexus.onmicrosoft.com::98285bd3-7d68-4d5f-9977-ec73c4ec34f0" providerId="AD" clId="Web-{882EB739-CE13-488E-90E4-84E29CEDA4ED}" dt="2021-03-07T12:24:29.192" v="0"/>
          <ac:spMkLst>
            <pc:docMk/>
            <pc:sldMk cId="2462467656" sldId="279"/>
            <ac:spMk id="5" creationId="{00BDB760-3560-485F-890E-9F06A93C3FCE}"/>
          </ac:spMkLst>
        </pc:spChg>
      </pc:sldChg>
    </pc:docChg>
  </pc:docChgLst>
  <pc:docChgLst>
    <pc:chgData name="Bas Geerdink" userId="S::bas_aizonic.com#ext#@unioxfordnexus.onmicrosoft.com::3245a407-a6aa-4a3a-9f04-23e2605c45b3" providerId="AD" clId="Web-{65A519A8-2AC3-4058-BF3B-3BC2380C95E2}"/>
    <pc:docChg chg="modSld">
      <pc:chgData name="Bas Geerdink" userId="S::bas_aizonic.com#ext#@unioxfordnexus.onmicrosoft.com::3245a407-a6aa-4a3a-9f04-23e2605c45b3" providerId="AD" clId="Web-{65A519A8-2AC3-4058-BF3B-3BC2380C95E2}" dt="2021-03-07T13:49:12.790" v="96" actId="20577"/>
      <pc:docMkLst>
        <pc:docMk/>
      </pc:docMkLst>
      <pc:sldChg chg="modSp modNotes">
        <pc:chgData name="Bas Geerdink" userId="S::bas_aizonic.com#ext#@unioxfordnexus.onmicrosoft.com::3245a407-a6aa-4a3a-9f04-23e2605c45b3" providerId="AD" clId="Web-{65A519A8-2AC3-4058-BF3B-3BC2380C95E2}" dt="2021-03-07T13:49:12.790" v="96" actId="20577"/>
        <pc:sldMkLst>
          <pc:docMk/>
          <pc:sldMk cId="3081027865" sldId="262"/>
        </pc:sldMkLst>
        <pc:spChg chg="mod">
          <ac:chgData name="Bas Geerdink" userId="S::bas_aizonic.com#ext#@unioxfordnexus.onmicrosoft.com::3245a407-a6aa-4a3a-9f04-23e2605c45b3" providerId="AD" clId="Web-{65A519A8-2AC3-4058-BF3B-3BC2380C95E2}" dt="2021-03-07T13:49:12.790" v="96" actId="20577"/>
          <ac:spMkLst>
            <pc:docMk/>
            <pc:sldMk cId="3081027865" sldId="262"/>
            <ac:spMk id="3" creationId="{04559C32-312F-41B1-BB3F-0FFBFFE8771D}"/>
          </ac:spMkLst>
        </pc:spChg>
      </pc:sldChg>
      <pc:sldChg chg="modSp">
        <pc:chgData name="Bas Geerdink" userId="S::bas_aizonic.com#ext#@unioxfordnexus.onmicrosoft.com::3245a407-a6aa-4a3a-9f04-23e2605c45b3" providerId="AD" clId="Web-{65A519A8-2AC3-4058-BF3B-3BC2380C95E2}" dt="2021-03-07T12:37:39.297" v="23" actId="20577"/>
        <pc:sldMkLst>
          <pc:docMk/>
          <pc:sldMk cId="198883678" sldId="265"/>
        </pc:sldMkLst>
        <pc:spChg chg="mod">
          <ac:chgData name="Bas Geerdink" userId="S::bas_aizonic.com#ext#@unioxfordnexus.onmicrosoft.com::3245a407-a6aa-4a3a-9f04-23e2605c45b3" providerId="AD" clId="Web-{65A519A8-2AC3-4058-BF3B-3BC2380C95E2}" dt="2021-03-07T12:37:39.297" v="23" actId="20577"/>
          <ac:spMkLst>
            <pc:docMk/>
            <pc:sldMk cId="198883678" sldId="265"/>
            <ac:spMk id="3" creationId="{61BF8EF1-2149-48B5-9B68-1209EB40E9E5}"/>
          </ac:spMkLst>
        </pc:spChg>
      </pc:sldChg>
      <pc:sldChg chg="modSp">
        <pc:chgData name="Bas Geerdink" userId="S::bas_aizonic.com#ext#@unioxfordnexus.onmicrosoft.com::3245a407-a6aa-4a3a-9f04-23e2605c45b3" providerId="AD" clId="Web-{65A519A8-2AC3-4058-BF3B-3BC2380C95E2}" dt="2021-03-07T13:26:06.380" v="24" actId="1076"/>
        <pc:sldMkLst>
          <pc:docMk/>
          <pc:sldMk cId="2462467656" sldId="279"/>
        </pc:sldMkLst>
        <pc:spChg chg="mod">
          <ac:chgData name="Bas Geerdink" userId="S::bas_aizonic.com#ext#@unioxfordnexus.onmicrosoft.com::3245a407-a6aa-4a3a-9f04-23e2605c45b3" providerId="AD" clId="Web-{65A519A8-2AC3-4058-BF3B-3BC2380C95E2}" dt="2021-03-07T13:26:06.380" v="24" actId="1076"/>
          <ac:spMkLst>
            <pc:docMk/>
            <pc:sldMk cId="2462467656" sldId="279"/>
            <ac:spMk id="6" creationId="{401DCAA4-7972-4531-909C-9024D9B570ED}"/>
          </ac:spMkLst>
        </pc:spChg>
      </pc:sldChg>
    </pc:docChg>
  </pc:docChgLst>
  <pc:docChgLst>
    <pc:chgData name="Bas Geerdink" userId="S::bas_aizonic.com#ext#@unioxfordnexus.onmicrosoft.com::3245a407-a6aa-4a3a-9f04-23e2605c45b3" providerId="AD" clId="Web-{8B9E4C5E-CF60-4053-8BF2-31A5F5632A67}"/>
    <pc:docChg chg="modSld">
      <pc:chgData name="Bas Geerdink" userId="S::bas_aizonic.com#ext#@unioxfordnexus.onmicrosoft.com::3245a407-a6aa-4a3a-9f04-23e2605c45b3" providerId="AD" clId="Web-{8B9E4C5E-CF60-4053-8BF2-31A5F5632A67}" dt="2021-03-07T12:23:12.541" v="18" actId="20577"/>
      <pc:docMkLst>
        <pc:docMk/>
      </pc:docMkLst>
      <pc:sldChg chg="modSp">
        <pc:chgData name="Bas Geerdink" userId="S::bas_aizonic.com#ext#@unioxfordnexus.onmicrosoft.com::3245a407-a6aa-4a3a-9f04-23e2605c45b3" providerId="AD" clId="Web-{8B9E4C5E-CF60-4053-8BF2-31A5F5632A67}" dt="2021-03-07T12:23:12.541" v="18" actId="20577"/>
        <pc:sldMkLst>
          <pc:docMk/>
          <pc:sldMk cId="921133762" sldId="280"/>
        </pc:sldMkLst>
        <pc:spChg chg="mod">
          <ac:chgData name="Bas Geerdink" userId="S::bas_aizonic.com#ext#@unioxfordnexus.onmicrosoft.com::3245a407-a6aa-4a3a-9f04-23e2605c45b3" providerId="AD" clId="Web-{8B9E4C5E-CF60-4053-8BF2-31A5F5632A67}" dt="2021-03-07T12:23:12.541" v="18" actId="20577"/>
          <ac:spMkLst>
            <pc:docMk/>
            <pc:sldMk cId="921133762" sldId="280"/>
            <ac:spMk id="2" creationId="{43348E94-D799-4B68-83A7-AB576036ABDB}"/>
          </ac:spMkLst>
        </pc:spChg>
      </pc:sldChg>
    </pc:docChg>
  </pc:docChgLst>
  <pc:docChgLst>
    <pc:chgData name="Bas Geerdink" userId="S::bas_aizonic.com#ext#@unioxfordnexus.onmicrosoft.com::3245a407-a6aa-4a3a-9f04-23e2605c45b3" providerId="AD" clId="Web-{03D711FD-E922-4A54-BF46-3581DB3FB26F}"/>
    <pc:docChg chg="addSld modSld">
      <pc:chgData name="Bas Geerdink" userId="S::bas_aizonic.com#ext#@unioxfordnexus.onmicrosoft.com::3245a407-a6aa-4a3a-9f04-23e2605c45b3" providerId="AD" clId="Web-{03D711FD-E922-4A54-BF46-3581DB3FB26F}" dt="2021-03-06T11:01:59.051" v="465" actId="20577"/>
      <pc:docMkLst>
        <pc:docMk/>
      </pc:docMkLst>
      <pc:sldChg chg="modSp">
        <pc:chgData name="Bas Geerdink" userId="S::bas_aizonic.com#ext#@unioxfordnexus.onmicrosoft.com::3245a407-a6aa-4a3a-9f04-23e2605c45b3" providerId="AD" clId="Web-{03D711FD-E922-4A54-BF46-3581DB3FB26F}" dt="2021-03-06T11:01:06.159" v="414" actId="20577"/>
        <pc:sldMkLst>
          <pc:docMk/>
          <pc:sldMk cId="77744027" sldId="263"/>
        </pc:sldMkLst>
        <pc:spChg chg="mod">
          <ac:chgData name="Bas Geerdink" userId="S::bas_aizonic.com#ext#@unioxfordnexus.onmicrosoft.com::3245a407-a6aa-4a3a-9f04-23e2605c45b3" providerId="AD" clId="Web-{03D711FD-E922-4A54-BF46-3581DB3FB26F}" dt="2021-03-06T11:01:06.159" v="414" actId="20577"/>
          <ac:spMkLst>
            <pc:docMk/>
            <pc:sldMk cId="77744027" sldId="263"/>
            <ac:spMk id="3" creationId="{2F97022D-33CA-4EFE-9C71-59A0EC10947E}"/>
          </ac:spMkLst>
        </pc:spChg>
      </pc:sldChg>
      <pc:sldChg chg="modSp new">
        <pc:chgData name="Bas Geerdink" userId="S::bas_aizonic.com#ext#@unioxfordnexus.onmicrosoft.com::3245a407-a6aa-4a3a-9f04-23e2605c45b3" providerId="AD" clId="Web-{03D711FD-E922-4A54-BF46-3581DB3FB26F}" dt="2021-03-06T10:57:06.436" v="217" actId="20577"/>
        <pc:sldMkLst>
          <pc:docMk/>
          <pc:sldMk cId="921133762" sldId="280"/>
        </pc:sldMkLst>
        <pc:spChg chg="mod">
          <ac:chgData name="Bas Geerdink" userId="S::bas_aizonic.com#ext#@unioxfordnexus.onmicrosoft.com::3245a407-a6aa-4a3a-9f04-23e2605c45b3" providerId="AD" clId="Web-{03D711FD-E922-4A54-BF46-3581DB3FB26F}" dt="2021-03-06T10:53:09.306" v="1" actId="20577"/>
          <ac:spMkLst>
            <pc:docMk/>
            <pc:sldMk cId="921133762" sldId="280"/>
            <ac:spMk id="2" creationId="{43348E94-D799-4B68-83A7-AB576036ABDB}"/>
          </ac:spMkLst>
        </pc:spChg>
        <pc:spChg chg="mod">
          <ac:chgData name="Bas Geerdink" userId="S::bas_aizonic.com#ext#@unioxfordnexus.onmicrosoft.com::3245a407-a6aa-4a3a-9f04-23e2605c45b3" providerId="AD" clId="Web-{03D711FD-E922-4A54-BF46-3581DB3FB26F}" dt="2021-03-06T10:57:06.436" v="217" actId="20577"/>
          <ac:spMkLst>
            <pc:docMk/>
            <pc:sldMk cId="921133762" sldId="280"/>
            <ac:spMk id="3" creationId="{0F154C33-5FC9-43CA-B71A-66BAB5C7305C}"/>
          </ac:spMkLst>
        </pc:spChg>
      </pc:sldChg>
      <pc:sldChg chg="modSp new">
        <pc:chgData name="Bas Geerdink" userId="S::bas_aizonic.com#ext#@unioxfordnexus.onmicrosoft.com::3245a407-a6aa-4a3a-9f04-23e2605c45b3" providerId="AD" clId="Web-{03D711FD-E922-4A54-BF46-3581DB3FB26F}" dt="2021-03-06T11:01:59.051" v="465" actId="20577"/>
        <pc:sldMkLst>
          <pc:docMk/>
          <pc:sldMk cId="2921809413" sldId="281"/>
        </pc:sldMkLst>
        <pc:spChg chg="mod">
          <ac:chgData name="Bas Geerdink" userId="S::bas_aizonic.com#ext#@unioxfordnexus.onmicrosoft.com::3245a407-a6aa-4a3a-9f04-23e2605c45b3" providerId="AD" clId="Web-{03D711FD-E922-4A54-BF46-3581DB3FB26F}" dt="2021-03-06T10:57:23.483" v="219" actId="20577"/>
          <ac:spMkLst>
            <pc:docMk/>
            <pc:sldMk cId="2921809413" sldId="281"/>
            <ac:spMk id="2" creationId="{2DB22E77-FEA5-4A85-8CA6-EB11FA4BA1F5}"/>
          </ac:spMkLst>
        </pc:spChg>
        <pc:spChg chg="mod">
          <ac:chgData name="Bas Geerdink" userId="S::bas_aizonic.com#ext#@unioxfordnexus.onmicrosoft.com::3245a407-a6aa-4a3a-9f04-23e2605c45b3" providerId="AD" clId="Web-{03D711FD-E922-4A54-BF46-3581DB3FB26F}" dt="2021-03-06T11:01:59.051" v="465" actId="20577"/>
          <ac:spMkLst>
            <pc:docMk/>
            <pc:sldMk cId="2921809413" sldId="281"/>
            <ac:spMk id="3" creationId="{04785E6E-6AAC-4B4A-B2A9-B660493B4BB7}"/>
          </ac:spMkLst>
        </pc:spChg>
      </pc:sldChg>
    </pc:docChg>
  </pc:docChgLst>
  <pc:docChgLst>
    <pc:chgData name="Bas Geerdink" userId="S::bas_aizonic.com#ext#@unioxfordnexus.onmicrosoft.com::3245a407-a6aa-4a3a-9f04-23e2605c45b3" providerId="AD" clId="Web-{220CAA52-8435-49C5-BF09-BDEF4BEFCDCF}"/>
    <pc:docChg chg="addSld modSld">
      <pc:chgData name="Bas Geerdink" userId="S::bas_aizonic.com#ext#@unioxfordnexus.onmicrosoft.com::3245a407-a6aa-4a3a-9f04-23e2605c45b3" providerId="AD" clId="Web-{220CAA52-8435-49C5-BF09-BDEF4BEFCDCF}" dt="2021-02-27T13:01:05.499" v="106" actId="20577"/>
      <pc:docMkLst>
        <pc:docMk/>
      </pc:docMkLst>
      <pc:sldChg chg="modSp">
        <pc:chgData name="Bas Geerdink" userId="S::bas_aizonic.com#ext#@unioxfordnexus.onmicrosoft.com::3245a407-a6aa-4a3a-9f04-23e2605c45b3" providerId="AD" clId="Web-{220CAA52-8435-49C5-BF09-BDEF4BEFCDCF}" dt="2021-02-27T12:59:30.781" v="44" actId="20577"/>
        <pc:sldMkLst>
          <pc:docMk/>
          <pc:sldMk cId="109857222" sldId="256"/>
        </pc:sldMkLst>
        <pc:spChg chg="mod">
          <ac:chgData name="Bas Geerdink" userId="S::bas_aizonic.com#ext#@unioxfordnexus.onmicrosoft.com::3245a407-a6aa-4a3a-9f04-23e2605c45b3" providerId="AD" clId="Web-{220CAA52-8435-49C5-BF09-BDEF4BEFCDCF}" dt="2021-02-27T12:59:03.156" v="11" actId="20577"/>
          <ac:spMkLst>
            <pc:docMk/>
            <pc:sldMk cId="109857222" sldId="256"/>
            <ac:spMk id="2" creationId="{00000000-0000-0000-0000-000000000000}"/>
          </ac:spMkLst>
        </pc:spChg>
        <pc:spChg chg="mod">
          <ac:chgData name="Bas Geerdink" userId="S::bas_aizonic.com#ext#@unioxfordnexus.onmicrosoft.com::3245a407-a6aa-4a3a-9f04-23e2605c45b3" providerId="AD" clId="Web-{220CAA52-8435-49C5-BF09-BDEF4BEFCDCF}" dt="2021-02-27T12:59:30.781" v="44" actId="20577"/>
          <ac:spMkLst>
            <pc:docMk/>
            <pc:sldMk cId="109857222" sldId="256"/>
            <ac:spMk id="3" creationId="{00000000-0000-0000-0000-000000000000}"/>
          </ac:spMkLst>
        </pc:spChg>
      </pc:sldChg>
      <pc:sldChg chg="modSp new">
        <pc:chgData name="Bas Geerdink" userId="S::bas_aizonic.com#ext#@unioxfordnexus.onmicrosoft.com::3245a407-a6aa-4a3a-9f04-23e2605c45b3" providerId="AD" clId="Web-{220CAA52-8435-49C5-BF09-BDEF4BEFCDCF}" dt="2021-02-27T12:59:40.952" v="55" actId="20577"/>
        <pc:sldMkLst>
          <pc:docMk/>
          <pc:sldMk cId="2681273167" sldId="257"/>
        </pc:sldMkLst>
        <pc:spChg chg="mod">
          <ac:chgData name="Bas Geerdink" userId="S::bas_aizonic.com#ext#@unioxfordnexus.onmicrosoft.com::3245a407-a6aa-4a3a-9f04-23e2605c45b3" providerId="AD" clId="Web-{220CAA52-8435-49C5-BF09-BDEF4BEFCDCF}" dt="2021-02-27T12:59:40.952" v="55" actId="20577"/>
          <ac:spMkLst>
            <pc:docMk/>
            <pc:sldMk cId="2681273167" sldId="257"/>
            <ac:spMk id="2" creationId="{C7F70539-2AF1-4A96-BDAF-9F7ACFC0D706}"/>
          </ac:spMkLst>
        </pc:spChg>
      </pc:sldChg>
      <pc:sldChg chg="modSp new">
        <pc:chgData name="Bas Geerdink" userId="S::bas_aizonic.com#ext#@unioxfordnexus.onmicrosoft.com::3245a407-a6aa-4a3a-9f04-23e2605c45b3" providerId="AD" clId="Web-{220CAA52-8435-49C5-BF09-BDEF4BEFCDCF}" dt="2021-02-27T13:00:17.218" v="80" actId="20577"/>
        <pc:sldMkLst>
          <pc:docMk/>
          <pc:sldMk cId="2969804776" sldId="258"/>
        </pc:sldMkLst>
        <pc:spChg chg="mod">
          <ac:chgData name="Bas Geerdink" userId="S::bas_aizonic.com#ext#@unioxfordnexus.onmicrosoft.com::3245a407-a6aa-4a3a-9f04-23e2605c45b3" providerId="AD" clId="Web-{220CAA52-8435-49C5-BF09-BDEF4BEFCDCF}" dt="2021-02-27T13:00:17.218" v="80" actId="20577"/>
          <ac:spMkLst>
            <pc:docMk/>
            <pc:sldMk cId="2969804776" sldId="258"/>
            <ac:spMk id="2" creationId="{C4EC4224-2334-470B-8224-0942AB2E2C2B}"/>
          </ac:spMkLst>
        </pc:spChg>
      </pc:sldChg>
      <pc:sldChg chg="modSp new">
        <pc:chgData name="Bas Geerdink" userId="S::bas_aizonic.com#ext#@unioxfordnexus.onmicrosoft.com::3245a407-a6aa-4a3a-9f04-23e2605c45b3" providerId="AD" clId="Web-{220CAA52-8435-49C5-BF09-BDEF4BEFCDCF}" dt="2021-02-27T13:00:08.624" v="69" actId="20577"/>
        <pc:sldMkLst>
          <pc:docMk/>
          <pc:sldMk cId="128342768" sldId="259"/>
        </pc:sldMkLst>
        <pc:spChg chg="mod">
          <ac:chgData name="Bas Geerdink" userId="S::bas_aizonic.com#ext#@unioxfordnexus.onmicrosoft.com::3245a407-a6aa-4a3a-9f04-23e2605c45b3" providerId="AD" clId="Web-{220CAA52-8435-49C5-BF09-BDEF4BEFCDCF}" dt="2021-02-27T13:00:08.624" v="69" actId="20577"/>
          <ac:spMkLst>
            <pc:docMk/>
            <pc:sldMk cId="128342768" sldId="259"/>
            <ac:spMk id="2" creationId="{53B2F3E2-82E0-4D60-AB10-436D0471B5D7}"/>
          </ac:spMkLst>
        </pc:spChg>
      </pc:sldChg>
      <pc:sldChg chg="modSp new">
        <pc:chgData name="Bas Geerdink" userId="S::bas_aizonic.com#ext#@unioxfordnexus.onmicrosoft.com::3245a407-a6aa-4a3a-9f04-23e2605c45b3" providerId="AD" clId="Web-{220CAA52-8435-49C5-BF09-BDEF4BEFCDCF}" dt="2021-02-27T13:00:32.952" v="84" actId="20577"/>
        <pc:sldMkLst>
          <pc:docMk/>
          <pc:sldMk cId="2900776611" sldId="260"/>
        </pc:sldMkLst>
        <pc:spChg chg="mod">
          <ac:chgData name="Bas Geerdink" userId="S::bas_aizonic.com#ext#@unioxfordnexus.onmicrosoft.com::3245a407-a6aa-4a3a-9f04-23e2605c45b3" providerId="AD" clId="Web-{220CAA52-8435-49C5-BF09-BDEF4BEFCDCF}" dt="2021-02-27T13:00:32.952" v="84" actId="20577"/>
          <ac:spMkLst>
            <pc:docMk/>
            <pc:sldMk cId="2900776611" sldId="260"/>
            <ac:spMk id="2" creationId="{ABD9C6D0-09DF-4765-945E-EB1A6A0656B0}"/>
          </ac:spMkLst>
        </pc:spChg>
      </pc:sldChg>
      <pc:sldChg chg="modSp new">
        <pc:chgData name="Bas Geerdink" userId="S::bas_aizonic.com#ext#@unioxfordnexus.onmicrosoft.com::3245a407-a6aa-4a3a-9f04-23e2605c45b3" providerId="AD" clId="Web-{220CAA52-8435-49C5-BF09-BDEF4BEFCDCF}" dt="2021-02-27T13:00:43.593" v="88" actId="20577"/>
        <pc:sldMkLst>
          <pc:docMk/>
          <pc:sldMk cId="1217924651" sldId="261"/>
        </pc:sldMkLst>
        <pc:spChg chg="mod">
          <ac:chgData name="Bas Geerdink" userId="S::bas_aizonic.com#ext#@unioxfordnexus.onmicrosoft.com::3245a407-a6aa-4a3a-9f04-23e2605c45b3" providerId="AD" clId="Web-{220CAA52-8435-49C5-BF09-BDEF4BEFCDCF}" dt="2021-02-27T13:00:40.233" v="87" actId="20577"/>
          <ac:spMkLst>
            <pc:docMk/>
            <pc:sldMk cId="1217924651" sldId="261"/>
            <ac:spMk id="2" creationId="{8858DB9A-3A1F-4014-BE17-0CB68BA648B7}"/>
          </ac:spMkLst>
        </pc:spChg>
        <pc:spChg chg="mod">
          <ac:chgData name="Bas Geerdink" userId="S::bas_aizonic.com#ext#@unioxfordnexus.onmicrosoft.com::3245a407-a6aa-4a3a-9f04-23e2605c45b3" providerId="AD" clId="Web-{220CAA52-8435-49C5-BF09-BDEF4BEFCDCF}" dt="2021-02-27T13:00:43.593" v="88" actId="20577"/>
          <ac:spMkLst>
            <pc:docMk/>
            <pc:sldMk cId="1217924651" sldId="261"/>
            <ac:spMk id="3" creationId="{8AA8BE01-346D-4F6E-B184-2571D41AFFAF}"/>
          </ac:spMkLst>
        </pc:spChg>
      </pc:sldChg>
      <pc:sldChg chg="modSp new">
        <pc:chgData name="Bas Geerdink" userId="S::bas_aizonic.com#ext#@unioxfordnexus.onmicrosoft.com::3245a407-a6aa-4a3a-9f04-23e2605c45b3" providerId="AD" clId="Web-{220CAA52-8435-49C5-BF09-BDEF4BEFCDCF}" dt="2021-02-27T13:00:49.265" v="93" actId="20577"/>
        <pc:sldMkLst>
          <pc:docMk/>
          <pc:sldMk cId="3081027865" sldId="262"/>
        </pc:sldMkLst>
        <pc:spChg chg="mod">
          <ac:chgData name="Bas Geerdink" userId="S::bas_aizonic.com#ext#@unioxfordnexus.onmicrosoft.com::3245a407-a6aa-4a3a-9f04-23e2605c45b3" providerId="AD" clId="Web-{220CAA52-8435-49C5-BF09-BDEF4BEFCDCF}" dt="2021-02-27T13:00:49.265" v="93" actId="20577"/>
          <ac:spMkLst>
            <pc:docMk/>
            <pc:sldMk cId="3081027865" sldId="262"/>
            <ac:spMk id="2" creationId="{DD078B29-F9FF-46DA-AE73-53DDB376B7F6}"/>
          </ac:spMkLst>
        </pc:spChg>
      </pc:sldChg>
      <pc:sldChg chg="modSp new">
        <pc:chgData name="Bas Geerdink" userId="S::bas_aizonic.com#ext#@unioxfordnexus.onmicrosoft.com::3245a407-a6aa-4a3a-9f04-23e2605c45b3" providerId="AD" clId="Web-{220CAA52-8435-49C5-BF09-BDEF4BEFCDCF}" dt="2021-02-27T13:00:56.030" v="97" actId="20577"/>
        <pc:sldMkLst>
          <pc:docMk/>
          <pc:sldMk cId="77744027" sldId="263"/>
        </pc:sldMkLst>
        <pc:spChg chg="mod">
          <ac:chgData name="Bas Geerdink" userId="S::bas_aizonic.com#ext#@unioxfordnexus.onmicrosoft.com::3245a407-a6aa-4a3a-9f04-23e2605c45b3" providerId="AD" clId="Web-{220CAA52-8435-49C5-BF09-BDEF4BEFCDCF}" dt="2021-02-27T13:00:56.030" v="97" actId="20577"/>
          <ac:spMkLst>
            <pc:docMk/>
            <pc:sldMk cId="77744027" sldId="263"/>
            <ac:spMk id="2" creationId="{933D6AE5-0EAF-4ABA-B983-EC50C724C619}"/>
          </ac:spMkLst>
        </pc:spChg>
      </pc:sldChg>
      <pc:sldChg chg="modSp new">
        <pc:chgData name="Bas Geerdink" userId="S::bas_aizonic.com#ext#@unioxfordnexus.onmicrosoft.com::3245a407-a6aa-4a3a-9f04-23e2605c45b3" providerId="AD" clId="Web-{220CAA52-8435-49C5-BF09-BDEF4BEFCDCF}" dt="2021-02-27T13:01:05.499" v="106" actId="20577"/>
        <pc:sldMkLst>
          <pc:docMk/>
          <pc:sldMk cId="261740701" sldId="264"/>
        </pc:sldMkLst>
        <pc:spChg chg="mod">
          <ac:chgData name="Bas Geerdink" userId="S::bas_aizonic.com#ext#@unioxfordnexus.onmicrosoft.com::3245a407-a6aa-4a3a-9f04-23e2605c45b3" providerId="AD" clId="Web-{220CAA52-8435-49C5-BF09-BDEF4BEFCDCF}" dt="2021-02-27T13:01:05.499" v="106" actId="20577"/>
          <ac:spMkLst>
            <pc:docMk/>
            <pc:sldMk cId="261740701" sldId="264"/>
            <ac:spMk id="2" creationId="{A3696B8C-CF66-4452-996A-30B6E01D5875}"/>
          </ac:spMkLst>
        </pc:spChg>
      </pc:sldChg>
    </pc:docChg>
  </pc:docChgLst>
  <pc:docChgLst>
    <pc:chgData name="Bas Geerdink" userId="S::bas_aizonic.com#ext#@unioxfordnexus.onmicrosoft.com::3245a407-a6aa-4a3a-9f04-23e2605c45b3" providerId="AD" clId="Web-{75A3E523-968B-44B1-AEF2-A915C02F4767}"/>
    <pc:docChg chg="delSld sldOrd">
      <pc:chgData name="Bas Geerdink" userId="S::bas_aizonic.com#ext#@unioxfordnexus.onmicrosoft.com::3245a407-a6aa-4a3a-9f04-23e2605c45b3" providerId="AD" clId="Web-{75A3E523-968B-44B1-AEF2-A915C02F4767}" dt="2021-03-06T11:25:09.085" v="10"/>
      <pc:docMkLst>
        <pc:docMk/>
      </pc:docMkLst>
      <pc:sldChg chg="ord">
        <pc:chgData name="Bas Geerdink" userId="S::bas_aizonic.com#ext#@unioxfordnexus.onmicrosoft.com::3245a407-a6aa-4a3a-9f04-23e2605c45b3" providerId="AD" clId="Web-{75A3E523-968B-44B1-AEF2-A915C02F4767}" dt="2021-03-06T11:24:53.944" v="7"/>
        <pc:sldMkLst>
          <pc:docMk/>
          <pc:sldMk cId="128342768" sldId="259"/>
        </pc:sldMkLst>
      </pc:sldChg>
      <pc:sldChg chg="ord">
        <pc:chgData name="Bas Geerdink" userId="S::bas_aizonic.com#ext#@unioxfordnexus.onmicrosoft.com::3245a407-a6aa-4a3a-9f04-23e2605c45b3" providerId="AD" clId="Web-{75A3E523-968B-44B1-AEF2-A915C02F4767}" dt="2021-03-06T11:24:18.115" v="4"/>
        <pc:sldMkLst>
          <pc:docMk/>
          <pc:sldMk cId="2900776611" sldId="260"/>
        </pc:sldMkLst>
      </pc:sldChg>
      <pc:sldChg chg="del">
        <pc:chgData name="Bas Geerdink" userId="S::bas_aizonic.com#ext#@unioxfordnexus.onmicrosoft.com::3245a407-a6aa-4a3a-9f04-23e2605c45b3" providerId="AD" clId="Web-{75A3E523-968B-44B1-AEF2-A915C02F4767}" dt="2021-03-06T11:23:18.926" v="0"/>
        <pc:sldMkLst>
          <pc:docMk/>
          <pc:sldMk cId="1217924651" sldId="261"/>
        </pc:sldMkLst>
      </pc:sldChg>
      <pc:sldChg chg="ord">
        <pc:chgData name="Bas Geerdink" userId="S::bas_aizonic.com#ext#@unioxfordnexus.onmicrosoft.com::3245a407-a6aa-4a3a-9f04-23e2605c45b3" providerId="AD" clId="Web-{75A3E523-968B-44B1-AEF2-A915C02F4767}" dt="2021-03-06T11:24:18.115" v="3"/>
        <pc:sldMkLst>
          <pc:docMk/>
          <pc:sldMk cId="3081027865" sldId="262"/>
        </pc:sldMkLst>
      </pc:sldChg>
      <pc:sldChg chg="ord">
        <pc:chgData name="Bas Geerdink" userId="S::bas_aizonic.com#ext#@unioxfordnexus.onmicrosoft.com::3245a407-a6aa-4a3a-9f04-23e2605c45b3" providerId="AD" clId="Web-{75A3E523-968B-44B1-AEF2-A915C02F4767}" dt="2021-03-06T11:24:18.115" v="6"/>
        <pc:sldMkLst>
          <pc:docMk/>
          <pc:sldMk cId="1102173097" sldId="268"/>
        </pc:sldMkLst>
      </pc:sldChg>
      <pc:sldChg chg="ord">
        <pc:chgData name="Bas Geerdink" userId="S::bas_aizonic.com#ext#@unioxfordnexus.onmicrosoft.com::3245a407-a6aa-4a3a-9f04-23e2605c45b3" providerId="AD" clId="Web-{75A3E523-968B-44B1-AEF2-A915C02F4767}" dt="2021-03-06T11:25:09.085" v="10"/>
        <pc:sldMkLst>
          <pc:docMk/>
          <pc:sldMk cId="42850071" sldId="269"/>
        </pc:sldMkLst>
      </pc:sldChg>
      <pc:sldChg chg="ord">
        <pc:chgData name="Bas Geerdink" userId="S::bas_aizonic.com#ext#@unioxfordnexus.onmicrosoft.com::3245a407-a6aa-4a3a-9f04-23e2605c45b3" providerId="AD" clId="Web-{75A3E523-968B-44B1-AEF2-A915C02F4767}" dt="2021-03-06T11:24:18.115" v="5"/>
        <pc:sldMkLst>
          <pc:docMk/>
          <pc:sldMk cId="1401549120" sldId="272"/>
        </pc:sldMkLst>
      </pc:sldChg>
      <pc:sldChg chg="ord">
        <pc:chgData name="Bas Geerdink" userId="S::bas_aizonic.com#ext#@unioxfordnexus.onmicrosoft.com::3245a407-a6aa-4a3a-9f04-23e2605c45b3" providerId="AD" clId="Web-{75A3E523-968B-44B1-AEF2-A915C02F4767}" dt="2021-03-06T11:24:53.944" v="8"/>
        <pc:sldMkLst>
          <pc:docMk/>
          <pc:sldMk cId="2841630095" sldId="273"/>
        </pc:sldMkLst>
      </pc:sldChg>
      <pc:sldChg chg="ord">
        <pc:chgData name="Bas Geerdink" userId="S::bas_aizonic.com#ext#@unioxfordnexus.onmicrosoft.com::3245a407-a6aa-4a3a-9f04-23e2605c45b3" providerId="AD" clId="Web-{75A3E523-968B-44B1-AEF2-A915C02F4767}" dt="2021-03-06T11:25:09.085" v="9"/>
        <pc:sldMkLst>
          <pc:docMk/>
          <pc:sldMk cId="921133762" sldId="280"/>
        </pc:sldMkLst>
      </pc:sldChg>
    </pc:docChg>
  </pc:docChgLst>
  <pc:docChgLst>
    <pc:chgData name="Jay Padmanabhan" userId="S::japadman_microsoft.com#ext#@unioxfordnexus.onmicrosoft.com::0587f32e-f330-4cc2-822d-bc696e8127a7" providerId="AD" clId="Web-{D686052C-09F2-4648-B1B2-48A95A1D20C7}"/>
    <pc:docChg chg="modSld">
      <pc:chgData name="Jay Padmanabhan" userId="S::japadman_microsoft.com#ext#@unioxfordnexus.onmicrosoft.com::0587f32e-f330-4cc2-822d-bc696e8127a7" providerId="AD" clId="Web-{D686052C-09F2-4648-B1B2-48A95A1D20C7}" dt="2021-03-06T17:34:36.943" v="112" actId="14100"/>
      <pc:docMkLst>
        <pc:docMk/>
      </pc:docMkLst>
      <pc:sldChg chg="addSp delSp modSp">
        <pc:chgData name="Jay Padmanabhan" userId="S::japadman_microsoft.com#ext#@unioxfordnexus.onmicrosoft.com::0587f32e-f330-4cc2-822d-bc696e8127a7" providerId="AD" clId="Web-{D686052C-09F2-4648-B1B2-48A95A1D20C7}" dt="2021-03-06T17:34:36.943" v="112" actId="14100"/>
        <pc:sldMkLst>
          <pc:docMk/>
          <pc:sldMk cId="2841630095" sldId="273"/>
        </pc:sldMkLst>
        <pc:spChg chg="add mod">
          <ac:chgData name="Jay Padmanabhan" userId="S::japadman_microsoft.com#ext#@unioxfordnexus.onmicrosoft.com::0587f32e-f330-4cc2-822d-bc696e8127a7" providerId="AD" clId="Web-{D686052C-09F2-4648-B1B2-48A95A1D20C7}" dt="2021-03-06T17:30:55.267" v="79" actId="1076"/>
          <ac:spMkLst>
            <pc:docMk/>
            <pc:sldMk cId="2841630095" sldId="273"/>
            <ac:spMk id="29" creationId="{F7657862-3934-4CE0-A83F-B8A0C5F57B6D}"/>
          </ac:spMkLst>
        </pc:spChg>
        <pc:spChg chg="add mod">
          <ac:chgData name="Jay Padmanabhan" userId="S::japadman_microsoft.com#ext#@unioxfordnexus.onmicrosoft.com::0587f32e-f330-4cc2-822d-bc696e8127a7" providerId="AD" clId="Web-{D686052C-09F2-4648-B1B2-48A95A1D20C7}" dt="2021-03-06T17:32:58.801" v="107" actId="20577"/>
          <ac:spMkLst>
            <pc:docMk/>
            <pc:sldMk cId="2841630095" sldId="273"/>
            <ac:spMk id="34" creationId="{ACC00445-DEAB-4BE9-BB5F-B85E21980F5D}"/>
          </ac:spMkLst>
        </pc:spChg>
        <pc:spChg chg="mod">
          <ac:chgData name="Jay Padmanabhan" userId="S::japadman_microsoft.com#ext#@unioxfordnexus.onmicrosoft.com::0587f32e-f330-4cc2-822d-bc696e8127a7" providerId="AD" clId="Web-{D686052C-09F2-4648-B1B2-48A95A1D20C7}" dt="2021-03-06T17:30:42.157" v="74" actId="1076"/>
          <ac:spMkLst>
            <pc:docMk/>
            <pc:sldMk cId="2841630095" sldId="273"/>
            <ac:spMk id="60" creationId="{94BBE18E-9A92-1545-9476-81D45C90F927}"/>
          </ac:spMkLst>
        </pc:spChg>
        <pc:spChg chg="mod">
          <ac:chgData name="Jay Padmanabhan" userId="S::japadman_microsoft.com#ext#@unioxfordnexus.onmicrosoft.com::0587f32e-f330-4cc2-822d-bc696e8127a7" providerId="AD" clId="Web-{D686052C-09F2-4648-B1B2-48A95A1D20C7}" dt="2021-03-06T17:32:06.159" v="90" actId="1076"/>
          <ac:spMkLst>
            <pc:docMk/>
            <pc:sldMk cId="2841630095" sldId="273"/>
            <ac:spMk id="61" creationId="{1A857E67-9EAA-5F45-B610-A296BFD5AC49}"/>
          </ac:spMkLst>
        </pc:spChg>
        <pc:spChg chg="mod">
          <ac:chgData name="Jay Padmanabhan" userId="S::japadman_microsoft.com#ext#@unioxfordnexus.onmicrosoft.com::0587f32e-f330-4cc2-822d-bc696e8127a7" providerId="AD" clId="Web-{D686052C-09F2-4648-B1B2-48A95A1D20C7}" dt="2021-03-06T17:25:46.289" v="9" actId="1076"/>
          <ac:spMkLst>
            <pc:docMk/>
            <pc:sldMk cId="2841630095" sldId="273"/>
            <ac:spMk id="62" creationId="{7669C205-02FF-7148-BE3E-A117BE640EA3}"/>
          </ac:spMkLst>
        </pc:spChg>
        <pc:spChg chg="mod">
          <ac:chgData name="Jay Padmanabhan" userId="S::japadman_microsoft.com#ext#@unioxfordnexus.onmicrosoft.com::0587f32e-f330-4cc2-822d-bc696e8127a7" providerId="AD" clId="Web-{D686052C-09F2-4648-B1B2-48A95A1D20C7}" dt="2021-03-06T17:28:02.963" v="43" actId="1076"/>
          <ac:spMkLst>
            <pc:docMk/>
            <pc:sldMk cId="2841630095" sldId="273"/>
            <ac:spMk id="64" creationId="{98E713F5-6EA0-344A-BB77-7464CDE75485}"/>
          </ac:spMkLst>
        </pc:spChg>
        <pc:spChg chg="mod">
          <ac:chgData name="Jay Padmanabhan" userId="S::japadman_microsoft.com#ext#@unioxfordnexus.onmicrosoft.com::0587f32e-f330-4cc2-822d-bc696e8127a7" providerId="AD" clId="Web-{D686052C-09F2-4648-B1B2-48A95A1D20C7}" dt="2021-03-06T17:33:11.379" v="111" actId="1076"/>
          <ac:spMkLst>
            <pc:docMk/>
            <pc:sldMk cId="2841630095" sldId="273"/>
            <ac:spMk id="76" creationId="{9912DA52-83A6-914D-AA5F-708735BC39E1}"/>
          </ac:spMkLst>
        </pc:spChg>
        <pc:picChg chg="add mod">
          <ac:chgData name="Jay Padmanabhan" userId="S::japadman_microsoft.com#ext#@unioxfordnexus.onmicrosoft.com::0587f32e-f330-4cc2-822d-bc696e8127a7" providerId="AD" clId="Web-{D686052C-09F2-4648-B1B2-48A95A1D20C7}" dt="2021-03-06T17:25:31.179" v="3" actId="1076"/>
          <ac:picMkLst>
            <pc:docMk/>
            <pc:sldMk cId="2841630095" sldId="273"/>
            <ac:picMk id="3" creationId="{3CDAF411-D2D8-4B8C-99FE-86A26EC969B2}"/>
          </ac:picMkLst>
        </pc:picChg>
        <pc:picChg chg="add mod">
          <ac:chgData name="Jay Padmanabhan" userId="S::japadman_microsoft.com#ext#@unioxfordnexus.onmicrosoft.com::0587f32e-f330-4cc2-822d-bc696e8127a7" providerId="AD" clId="Web-{D686052C-09F2-4648-B1B2-48A95A1D20C7}" dt="2021-03-06T17:27:47.885" v="38" actId="1076"/>
          <ac:picMkLst>
            <pc:docMk/>
            <pc:sldMk cId="2841630095" sldId="273"/>
            <ac:picMk id="5" creationId="{B4DAD7F3-584D-4A35-BB4C-E8E9BF641762}"/>
          </ac:picMkLst>
        </pc:picChg>
        <pc:picChg chg="add mod">
          <ac:chgData name="Jay Padmanabhan" userId="S::japadman_microsoft.com#ext#@unioxfordnexus.onmicrosoft.com::0587f32e-f330-4cc2-822d-bc696e8127a7" providerId="AD" clId="Web-{D686052C-09F2-4648-B1B2-48A95A1D20C7}" dt="2021-03-06T17:32:07.769" v="91" actId="1076"/>
          <ac:picMkLst>
            <pc:docMk/>
            <pc:sldMk cId="2841630095" sldId="273"/>
            <ac:picMk id="7" creationId="{24C71B77-727D-42AA-B037-161FC401DFFC}"/>
          </ac:picMkLst>
        </pc:picChg>
        <pc:picChg chg="add mod">
          <ac:chgData name="Jay Padmanabhan" userId="S::japadman_microsoft.com#ext#@unioxfordnexus.onmicrosoft.com::0587f32e-f330-4cc2-822d-bc696e8127a7" providerId="AD" clId="Web-{D686052C-09F2-4648-B1B2-48A95A1D20C7}" dt="2021-03-06T17:33:03.785" v="108" actId="1076"/>
          <ac:picMkLst>
            <pc:docMk/>
            <pc:sldMk cId="2841630095" sldId="273"/>
            <ac:picMk id="26" creationId="{B789044D-9D5F-4F17-B8E2-E2595BD2499F}"/>
          </ac:picMkLst>
        </pc:picChg>
        <pc:picChg chg="add mod">
          <ac:chgData name="Jay Padmanabhan" userId="S::japadman_microsoft.com#ext#@unioxfordnexus.onmicrosoft.com::0587f32e-f330-4cc2-822d-bc696e8127a7" providerId="AD" clId="Web-{D686052C-09F2-4648-B1B2-48A95A1D20C7}" dt="2021-03-06T17:30:44.376" v="75" actId="1076"/>
          <ac:picMkLst>
            <pc:docMk/>
            <pc:sldMk cId="2841630095" sldId="273"/>
            <ac:picMk id="28" creationId="{1A83B620-1D45-4416-9813-68D132B42798}"/>
          </ac:picMkLst>
        </pc:picChg>
        <pc:picChg chg="del">
          <ac:chgData name="Jay Padmanabhan" userId="S::japadman_microsoft.com#ext#@unioxfordnexus.onmicrosoft.com::0587f32e-f330-4cc2-822d-bc696e8127a7" providerId="AD" clId="Web-{D686052C-09F2-4648-B1B2-48A95A1D20C7}" dt="2021-03-06T16:55:15.079" v="0"/>
          <ac:picMkLst>
            <pc:docMk/>
            <pc:sldMk cId="2841630095" sldId="273"/>
            <ac:picMk id="1030" creationId="{A4AA531B-122D-924B-8211-AE4715828431}"/>
          </ac:picMkLst>
        </pc:picChg>
        <pc:picChg chg="del">
          <ac:chgData name="Jay Padmanabhan" userId="S::japadman_microsoft.com#ext#@unioxfordnexus.onmicrosoft.com::0587f32e-f330-4cc2-822d-bc696e8127a7" providerId="AD" clId="Web-{D686052C-09F2-4648-B1B2-48A95A1D20C7}" dt="2021-03-06T17:26:10.852" v="17"/>
          <ac:picMkLst>
            <pc:docMk/>
            <pc:sldMk cId="2841630095" sldId="273"/>
            <ac:picMk id="1034" creationId="{E7D5C964-F3B4-614E-B2C7-6F8A5D3DFC41}"/>
          </ac:picMkLst>
        </pc:picChg>
        <pc:picChg chg="del">
          <ac:chgData name="Jay Padmanabhan" userId="S::japadman_microsoft.com#ext#@unioxfordnexus.onmicrosoft.com::0587f32e-f330-4cc2-822d-bc696e8127a7" providerId="AD" clId="Web-{D686052C-09F2-4648-B1B2-48A95A1D20C7}" dt="2021-03-06T17:26:01.383" v="13"/>
          <ac:picMkLst>
            <pc:docMk/>
            <pc:sldMk cId="2841630095" sldId="273"/>
            <ac:picMk id="1036" creationId="{F5CE0521-B669-D644-BCC3-73ABBE9ED651}"/>
          </ac:picMkLst>
        </pc:picChg>
        <pc:cxnChg chg="mod">
          <ac:chgData name="Jay Padmanabhan" userId="S::japadman_microsoft.com#ext#@unioxfordnexus.onmicrosoft.com::0587f32e-f330-4cc2-822d-bc696e8127a7" providerId="AD" clId="Web-{D686052C-09F2-4648-B1B2-48A95A1D20C7}" dt="2021-03-06T16:55:15.079" v="0"/>
          <ac:cxnSpMkLst>
            <pc:docMk/>
            <pc:sldMk cId="2841630095" sldId="273"/>
            <ac:cxnSpMk id="20" creationId="{D89FD07F-3A20-0241-952C-B128D89933DC}"/>
          </ac:cxnSpMkLst>
        </pc:cxnChg>
        <pc:cxnChg chg="mod">
          <ac:chgData name="Jay Padmanabhan" userId="S::japadman_microsoft.com#ext#@unioxfordnexus.onmicrosoft.com::0587f32e-f330-4cc2-822d-bc696e8127a7" providerId="AD" clId="Web-{D686052C-09F2-4648-B1B2-48A95A1D20C7}" dt="2021-03-06T17:28:00.073" v="42" actId="14100"/>
          <ac:cxnSpMkLst>
            <pc:docMk/>
            <pc:sldMk cId="2841630095" sldId="273"/>
            <ac:cxnSpMk id="30" creationId="{9D2F1A03-B7EA-9044-B3B6-49B2B6DE9113}"/>
          </ac:cxnSpMkLst>
        </pc:cxnChg>
        <pc:cxnChg chg="add mod">
          <ac:chgData name="Jay Padmanabhan" userId="S::japadman_microsoft.com#ext#@unioxfordnexus.onmicrosoft.com::0587f32e-f330-4cc2-822d-bc696e8127a7" providerId="AD" clId="Web-{D686052C-09F2-4648-B1B2-48A95A1D20C7}" dt="2021-03-06T17:33:07.082" v="109" actId="14100"/>
          <ac:cxnSpMkLst>
            <pc:docMk/>
            <pc:sldMk cId="2841630095" sldId="273"/>
            <ac:cxnSpMk id="31" creationId="{853FC56D-8F56-4AFE-9484-1588D4361633}"/>
          </ac:cxnSpMkLst>
        </pc:cxnChg>
        <pc:cxnChg chg="add mod">
          <ac:chgData name="Jay Padmanabhan" userId="S::japadman_microsoft.com#ext#@unioxfordnexus.onmicrosoft.com::0587f32e-f330-4cc2-822d-bc696e8127a7" providerId="AD" clId="Web-{D686052C-09F2-4648-B1B2-48A95A1D20C7}" dt="2021-03-06T17:33:09.161" v="110" actId="1076"/>
          <ac:cxnSpMkLst>
            <pc:docMk/>
            <pc:sldMk cId="2841630095" sldId="273"/>
            <ac:cxnSpMk id="32" creationId="{999C4854-D385-4C59-BA91-E19C6F0862B7}"/>
          </ac:cxnSpMkLst>
        </pc:cxnChg>
        <pc:cxnChg chg="mod">
          <ac:chgData name="Jay Padmanabhan" userId="S::japadman_microsoft.com#ext#@unioxfordnexus.onmicrosoft.com::0587f32e-f330-4cc2-822d-bc696e8127a7" providerId="AD" clId="Web-{D686052C-09F2-4648-B1B2-48A95A1D20C7}" dt="2021-03-06T17:34:36.943" v="112" actId="14100"/>
          <ac:cxnSpMkLst>
            <pc:docMk/>
            <pc:sldMk cId="2841630095" sldId="273"/>
            <ac:cxnSpMk id="33" creationId="{CDBC89CF-62A7-E348-9CC8-9A55EE53E0F3}"/>
          </ac:cxnSpMkLst>
        </pc:cxnChg>
      </pc:sldChg>
    </pc:docChg>
  </pc:docChgLst>
  <pc:docChgLst>
    <pc:chgData name="Henrietta Ridley" userId="S::henrietta.ridley_gmail.com#ext#@unioxfordnexus.onmicrosoft.com::d0420a7b-2a10-45f1-87e4-ab352e8b0635" providerId="AD" clId="Web-{506B46B7-1D31-46EE-93BF-2A47C95FAEEF}"/>
    <pc:docChg chg="addSld delSld modSld">
      <pc:chgData name="Henrietta Ridley" userId="S::henrietta.ridley_gmail.com#ext#@unioxfordnexus.onmicrosoft.com::d0420a7b-2a10-45f1-87e4-ab352e8b0635" providerId="AD" clId="Web-{506B46B7-1D31-46EE-93BF-2A47C95FAEEF}" dt="2021-03-07T14:06:05.587" v="89"/>
      <pc:docMkLst>
        <pc:docMk/>
      </pc:docMkLst>
      <pc:sldChg chg="addSp delSp modSp">
        <pc:chgData name="Henrietta Ridley" userId="S::henrietta.ridley_gmail.com#ext#@unioxfordnexus.onmicrosoft.com::d0420a7b-2a10-45f1-87e4-ab352e8b0635" providerId="AD" clId="Web-{506B46B7-1D31-46EE-93BF-2A47C95FAEEF}" dt="2021-03-07T14:02:59.160" v="20" actId="20577"/>
        <pc:sldMkLst>
          <pc:docMk/>
          <pc:sldMk cId="99964972" sldId="274"/>
        </pc:sldMkLst>
        <pc:spChg chg="mod">
          <ac:chgData name="Henrietta Ridley" userId="S::henrietta.ridley_gmail.com#ext#@unioxfordnexus.onmicrosoft.com::d0420a7b-2a10-45f1-87e4-ab352e8b0635" providerId="AD" clId="Web-{506B46B7-1D31-46EE-93BF-2A47C95FAEEF}" dt="2021-03-07T14:02:40.660" v="9" actId="20577"/>
          <ac:spMkLst>
            <pc:docMk/>
            <pc:sldMk cId="99964972" sldId="274"/>
            <ac:spMk id="2" creationId="{DD078B29-F9FF-46DA-AE73-53DDB376B7F6}"/>
          </ac:spMkLst>
        </pc:spChg>
        <pc:spChg chg="mod">
          <ac:chgData name="Henrietta Ridley" userId="S::henrietta.ridley_gmail.com#ext#@unioxfordnexus.onmicrosoft.com::d0420a7b-2a10-45f1-87e4-ab352e8b0635" providerId="AD" clId="Web-{506B46B7-1D31-46EE-93BF-2A47C95FAEEF}" dt="2021-03-07T14:02:59.160" v="20" actId="20577"/>
          <ac:spMkLst>
            <pc:docMk/>
            <pc:sldMk cId="99964972" sldId="274"/>
            <ac:spMk id="3" creationId="{04559C32-312F-41B1-BB3F-0FFBFFE8771D}"/>
          </ac:spMkLst>
        </pc:spChg>
        <pc:picChg chg="add del mod">
          <ac:chgData name="Henrietta Ridley" userId="S::henrietta.ridley_gmail.com#ext#@unioxfordnexus.onmicrosoft.com::d0420a7b-2a10-45f1-87e4-ab352e8b0635" providerId="AD" clId="Web-{506B46B7-1D31-46EE-93BF-2A47C95FAEEF}" dt="2021-03-07T14:02:21.909" v="1"/>
          <ac:picMkLst>
            <pc:docMk/>
            <pc:sldMk cId="99964972" sldId="274"/>
            <ac:picMk id="5" creationId="{FF221799-049B-4B6E-877C-31144D7F2960}"/>
          </ac:picMkLst>
        </pc:picChg>
      </pc:sldChg>
      <pc:sldChg chg="del">
        <pc:chgData name="Henrietta Ridley" userId="S::henrietta.ridley_gmail.com#ext#@unioxfordnexus.onmicrosoft.com::d0420a7b-2a10-45f1-87e4-ab352e8b0635" providerId="AD" clId="Web-{506B46B7-1D31-46EE-93BF-2A47C95FAEEF}" dt="2021-03-07T14:03:14.629" v="25"/>
        <pc:sldMkLst>
          <pc:docMk/>
          <pc:sldMk cId="4010584832" sldId="276"/>
        </pc:sldMkLst>
      </pc:sldChg>
      <pc:sldChg chg="del">
        <pc:chgData name="Henrietta Ridley" userId="S::henrietta.ridley_gmail.com#ext#@unioxfordnexus.onmicrosoft.com::d0420a7b-2a10-45f1-87e4-ab352e8b0635" providerId="AD" clId="Web-{506B46B7-1D31-46EE-93BF-2A47C95FAEEF}" dt="2021-03-07T14:03:14.629" v="23"/>
        <pc:sldMkLst>
          <pc:docMk/>
          <pc:sldMk cId="1219877199" sldId="277"/>
        </pc:sldMkLst>
      </pc:sldChg>
      <pc:sldChg chg="del">
        <pc:chgData name="Henrietta Ridley" userId="S::henrietta.ridley_gmail.com#ext#@unioxfordnexus.onmicrosoft.com::d0420a7b-2a10-45f1-87e4-ab352e8b0635" providerId="AD" clId="Web-{506B46B7-1D31-46EE-93BF-2A47C95FAEEF}" dt="2021-03-07T14:03:14.629" v="24"/>
        <pc:sldMkLst>
          <pc:docMk/>
          <pc:sldMk cId="2955514404" sldId="278"/>
        </pc:sldMkLst>
      </pc:sldChg>
      <pc:sldChg chg="addSp delSp modSp add replId">
        <pc:chgData name="Henrietta Ridley" userId="S::henrietta.ridley_gmail.com#ext#@unioxfordnexus.onmicrosoft.com::d0420a7b-2a10-45f1-87e4-ab352e8b0635" providerId="AD" clId="Web-{506B46B7-1D31-46EE-93BF-2A47C95FAEEF}" dt="2021-03-07T14:06:05.587" v="89"/>
        <pc:sldMkLst>
          <pc:docMk/>
          <pc:sldMk cId="1620124619" sldId="283"/>
        </pc:sldMkLst>
        <pc:spChg chg="mod">
          <ac:chgData name="Henrietta Ridley" userId="S::henrietta.ridley_gmail.com#ext#@unioxfordnexus.onmicrosoft.com::d0420a7b-2a10-45f1-87e4-ab352e8b0635" providerId="AD" clId="Web-{506B46B7-1D31-46EE-93BF-2A47C95FAEEF}" dt="2021-03-07T14:03:42.067" v="43" actId="20577"/>
          <ac:spMkLst>
            <pc:docMk/>
            <pc:sldMk cId="1620124619" sldId="283"/>
            <ac:spMk id="2" creationId="{DD078B29-F9FF-46DA-AE73-53DDB376B7F6}"/>
          </ac:spMkLst>
        </pc:spChg>
        <pc:spChg chg="del">
          <ac:chgData name="Henrietta Ridley" userId="S::henrietta.ridley_gmail.com#ext#@unioxfordnexus.onmicrosoft.com::d0420a7b-2a10-45f1-87e4-ab352e8b0635" providerId="AD" clId="Web-{506B46B7-1D31-46EE-93BF-2A47C95FAEEF}" dt="2021-03-07T14:03:32.724" v="26"/>
          <ac:spMkLst>
            <pc:docMk/>
            <pc:sldMk cId="1620124619" sldId="283"/>
            <ac:spMk id="3" creationId="{04559C32-312F-41B1-BB3F-0FFBFFE8771D}"/>
          </ac:spMkLst>
        </pc:spChg>
        <pc:spChg chg="del">
          <ac:chgData name="Henrietta Ridley" userId="S::henrietta.ridley_gmail.com#ext#@unioxfordnexus.onmicrosoft.com::d0420a7b-2a10-45f1-87e4-ab352e8b0635" providerId="AD" clId="Web-{506B46B7-1D31-46EE-93BF-2A47C95FAEEF}" dt="2021-03-07T14:03:10.567" v="22"/>
          <ac:spMkLst>
            <pc:docMk/>
            <pc:sldMk cId="1620124619" sldId="283"/>
            <ac:spMk id="6" creationId="{E6E4844B-4295-486C-8DD6-6564651ADB6B}"/>
          </ac:spMkLst>
        </pc:spChg>
        <pc:spChg chg="add del mod">
          <ac:chgData name="Henrietta Ridley" userId="S::henrietta.ridley_gmail.com#ext#@unioxfordnexus.onmicrosoft.com::d0420a7b-2a10-45f1-87e4-ab352e8b0635" providerId="AD" clId="Web-{506B46B7-1D31-46EE-93BF-2A47C95FAEEF}" dt="2021-03-07T14:04:16.881" v="52" actId="20577"/>
          <ac:spMkLst>
            <pc:docMk/>
            <pc:sldMk cId="1620124619" sldId="283"/>
            <ac:spMk id="7" creationId="{13B9BE40-8072-458C-866B-31D93145D9F2}"/>
          </ac:spMkLst>
        </pc:spChg>
        <pc:spChg chg="add del mod">
          <ac:chgData name="Henrietta Ridley" userId="S::henrietta.ridley_gmail.com#ext#@unioxfordnexus.onmicrosoft.com::d0420a7b-2a10-45f1-87e4-ab352e8b0635" providerId="AD" clId="Web-{506B46B7-1D31-46EE-93BF-2A47C95FAEEF}" dt="2021-03-07T14:04:28.132" v="57"/>
          <ac:spMkLst>
            <pc:docMk/>
            <pc:sldMk cId="1620124619" sldId="283"/>
            <ac:spMk id="9" creationId="{A296EEA8-B3AA-40A3-895B-82B4E2CA9E31}"/>
          </ac:spMkLst>
        </pc:spChg>
        <pc:spChg chg="add del mod">
          <ac:chgData name="Henrietta Ridley" userId="S::henrietta.ridley_gmail.com#ext#@unioxfordnexus.onmicrosoft.com::d0420a7b-2a10-45f1-87e4-ab352e8b0635" providerId="AD" clId="Web-{506B46B7-1D31-46EE-93BF-2A47C95FAEEF}" dt="2021-03-07T14:04:56.148" v="62"/>
          <ac:spMkLst>
            <pc:docMk/>
            <pc:sldMk cId="1620124619" sldId="283"/>
            <ac:spMk id="10" creationId="{71C537B8-32D9-4C76-9FBB-3423F0C26A36}"/>
          </ac:spMkLst>
        </pc:spChg>
        <pc:spChg chg="add mod">
          <ac:chgData name="Henrietta Ridley" userId="S::henrietta.ridley_gmail.com#ext#@unioxfordnexus.onmicrosoft.com::d0420a7b-2a10-45f1-87e4-ab352e8b0635" providerId="AD" clId="Web-{506B46B7-1D31-46EE-93BF-2A47C95FAEEF}" dt="2021-03-07T14:06:02.462" v="86" actId="20577"/>
          <ac:spMkLst>
            <pc:docMk/>
            <pc:sldMk cId="1620124619" sldId="283"/>
            <ac:spMk id="12" creationId="{197245AC-0D81-4F71-A288-B7F7B65AA62B}"/>
          </ac:spMkLst>
        </pc:spChg>
        <pc:spChg chg="add del mod">
          <ac:chgData name="Henrietta Ridley" userId="S::henrietta.ridley_gmail.com#ext#@unioxfordnexus.onmicrosoft.com::d0420a7b-2a10-45f1-87e4-ab352e8b0635" providerId="AD" clId="Web-{506B46B7-1D31-46EE-93BF-2A47C95FAEEF}" dt="2021-03-07T14:06:05.587" v="89"/>
          <ac:spMkLst>
            <pc:docMk/>
            <pc:sldMk cId="1620124619" sldId="283"/>
            <ac:spMk id="14" creationId="{4D57C0A3-DD20-4721-A8FE-D5D027F62944}"/>
          </ac:spMkLst>
        </pc:spChg>
        <pc:picChg chg="add del mod ord">
          <ac:chgData name="Henrietta Ridley" userId="S::henrietta.ridley_gmail.com#ext#@unioxfordnexus.onmicrosoft.com::d0420a7b-2a10-45f1-87e4-ab352e8b0635" providerId="AD" clId="Web-{506B46B7-1D31-46EE-93BF-2A47C95FAEEF}" dt="2021-03-07T14:03:35.536" v="28"/>
          <ac:picMkLst>
            <pc:docMk/>
            <pc:sldMk cId="1620124619" sldId="283"/>
            <ac:picMk id="8" creationId="{F460DDE0-5CFD-4396-A11C-25DD5EAEADEC}"/>
          </ac:picMkLst>
        </pc:picChg>
        <pc:picChg chg="add mod">
          <ac:chgData name="Henrietta Ridley" userId="S::henrietta.ridley_gmail.com#ext#@unioxfordnexus.onmicrosoft.com::d0420a7b-2a10-45f1-87e4-ab352e8b0635" providerId="AD" clId="Web-{506B46B7-1D31-46EE-93BF-2A47C95FAEEF}" dt="2021-03-07T14:05:37.258" v="77" actId="1076"/>
          <ac:picMkLst>
            <pc:docMk/>
            <pc:sldMk cId="1620124619" sldId="283"/>
            <ac:picMk id="13" creationId="{852935CE-5048-448E-BD83-C41D4F08AB30}"/>
          </ac:picMkLst>
        </pc:picChg>
      </pc:sldChg>
    </pc:docChg>
  </pc:docChgLst>
  <pc:docChgLst>
    <pc:chgData name="Bas Geerdink" userId="S::bas_aizonic.com#ext#@unioxfordnexus.onmicrosoft.com::3245a407-a6aa-4a3a-9f04-23e2605c45b3" providerId="AD" clId="Web-{C30E94EB-F03E-4CFC-8465-4DF529DB3FE9}"/>
    <pc:docChg chg="delSld modSld">
      <pc:chgData name="Bas Geerdink" userId="S::bas_aizonic.com#ext#@unioxfordnexus.onmicrosoft.com::3245a407-a6aa-4a3a-9f04-23e2605c45b3" providerId="AD" clId="Web-{C30E94EB-F03E-4CFC-8465-4DF529DB3FE9}" dt="2021-03-07T19:24:59.070" v="7"/>
      <pc:docMkLst>
        <pc:docMk/>
      </pc:docMkLst>
      <pc:sldChg chg="delSp">
        <pc:chgData name="Bas Geerdink" userId="S::bas_aizonic.com#ext#@unioxfordnexus.onmicrosoft.com::3245a407-a6aa-4a3a-9f04-23e2605c45b3" providerId="AD" clId="Web-{C30E94EB-F03E-4CFC-8465-4DF529DB3FE9}" dt="2021-03-07T19:24:50.273" v="6"/>
        <pc:sldMkLst>
          <pc:docMk/>
          <pc:sldMk cId="109857222" sldId="256"/>
        </pc:sldMkLst>
        <pc:spChg chg="del">
          <ac:chgData name="Bas Geerdink" userId="S::bas_aizonic.com#ext#@unioxfordnexus.onmicrosoft.com::3245a407-a6aa-4a3a-9f04-23e2605c45b3" providerId="AD" clId="Web-{C30E94EB-F03E-4CFC-8465-4DF529DB3FE9}" dt="2021-03-07T19:24:50.273" v="6"/>
          <ac:spMkLst>
            <pc:docMk/>
            <pc:sldMk cId="109857222" sldId="256"/>
            <ac:spMk id="6" creationId="{882B8AFF-5949-470E-88D9-68E8B7169DA3}"/>
          </ac:spMkLst>
        </pc:spChg>
      </pc:sldChg>
      <pc:sldChg chg="modSp">
        <pc:chgData name="Bas Geerdink" userId="S::bas_aizonic.com#ext#@unioxfordnexus.onmicrosoft.com::3245a407-a6aa-4a3a-9f04-23e2605c45b3" providerId="AD" clId="Web-{C30E94EB-F03E-4CFC-8465-4DF529DB3FE9}" dt="2021-03-07T19:20:25.410" v="0" actId="20577"/>
        <pc:sldMkLst>
          <pc:docMk/>
          <pc:sldMk cId="198883678" sldId="265"/>
        </pc:sldMkLst>
        <pc:spChg chg="mod">
          <ac:chgData name="Bas Geerdink" userId="S::bas_aizonic.com#ext#@unioxfordnexus.onmicrosoft.com::3245a407-a6aa-4a3a-9f04-23e2605c45b3" providerId="AD" clId="Web-{C30E94EB-F03E-4CFC-8465-4DF529DB3FE9}" dt="2021-03-07T19:20:25.410" v="0" actId="20577"/>
          <ac:spMkLst>
            <pc:docMk/>
            <pc:sldMk cId="198883678" sldId="265"/>
            <ac:spMk id="3" creationId="{61BF8EF1-2149-48B5-9B68-1209EB40E9E5}"/>
          </ac:spMkLst>
        </pc:spChg>
      </pc:sldChg>
      <pc:sldChg chg="delSp">
        <pc:chgData name="Bas Geerdink" userId="S::bas_aizonic.com#ext#@unioxfordnexus.onmicrosoft.com::3245a407-a6aa-4a3a-9f04-23e2605c45b3" providerId="AD" clId="Web-{C30E94EB-F03E-4CFC-8465-4DF529DB3FE9}" dt="2021-03-07T19:24:39.867" v="5"/>
        <pc:sldMkLst>
          <pc:docMk/>
          <pc:sldMk cId="3280646884" sldId="270"/>
        </pc:sldMkLst>
        <pc:spChg chg="del">
          <ac:chgData name="Bas Geerdink" userId="S::bas_aizonic.com#ext#@unioxfordnexus.onmicrosoft.com::3245a407-a6aa-4a3a-9f04-23e2605c45b3" providerId="AD" clId="Web-{C30E94EB-F03E-4CFC-8465-4DF529DB3FE9}" dt="2021-03-07T19:24:39.867" v="5"/>
          <ac:spMkLst>
            <pc:docMk/>
            <pc:sldMk cId="3280646884" sldId="270"/>
            <ac:spMk id="8" creationId="{4CDFBD03-7721-4004-AE4E-8E948426F7CE}"/>
          </ac:spMkLst>
        </pc:spChg>
      </pc:sldChg>
      <pc:sldChg chg="delSp">
        <pc:chgData name="Bas Geerdink" userId="S::bas_aizonic.com#ext#@unioxfordnexus.onmicrosoft.com::3245a407-a6aa-4a3a-9f04-23e2605c45b3" providerId="AD" clId="Web-{C30E94EB-F03E-4CFC-8465-4DF529DB3FE9}" dt="2021-03-07T19:24:30.710" v="1"/>
        <pc:sldMkLst>
          <pc:docMk/>
          <pc:sldMk cId="2841630095" sldId="273"/>
        </pc:sldMkLst>
        <pc:spChg chg="del">
          <ac:chgData name="Bas Geerdink" userId="S::bas_aizonic.com#ext#@unioxfordnexus.onmicrosoft.com::3245a407-a6aa-4a3a-9f04-23e2605c45b3" providerId="AD" clId="Web-{C30E94EB-F03E-4CFC-8465-4DF529DB3FE9}" dt="2021-03-07T19:24:30.710" v="1"/>
          <ac:spMkLst>
            <pc:docMk/>
            <pc:sldMk cId="2841630095" sldId="273"/>
            <ac:spMk id="9" creationId="{4D6F171F-2AA5-4506-BEF8-AE1D8ED5FD73}"/>
          </ac:spMkLst>
        </pc:spChg>
      </pc:sldChg>
      <pc:sldChg chg="delSp">
        <pc:chgData name="Bas Geerdink" userId="S::bas_aizonic.com#ext#@unioxfordnexus.onmicrosoft.com::3245a407-a6aa-4a3a-9f04-23e2605c45b3" providerId="AD" clId="Web-{C30E94EB-F03E-4CFC-8465-4DF529DB3FE9}" dt="2021-03-07T19:24:33.929" v="2"/>
        <pc:sldMkLst>
          <pc:docMk/>
          <pc:sldMk cId="99964972" sldId="274"/>
        </pc:sldMkLst>
        <pc:spChg chg="del">
          <ac:chgData name="Bas Geerdink" userId="S::bas_aizonic.com#ext#@unioxfordnexus.onmicrosoft.com::3245a407-a6aa-4a3a-9f04-23e2605c45b3" providerId="AD" clId="Web-{C30E94EB-F03E-4CFC-8465-4DF529DB3FE9}" dt="2021-03-07T19:24:33.929" v="2"/>
          <ac:spMkLst>
            <pc:docMk/>
            <pc:sldMk cId="99964972" sldId="274"/>
            <ac:spMk id="6" creationId="{E6E4844B-4295-486C-8DD6-6564651ADB6B}"/>
          </ac:spMkLst>
        </pc:spChg>
      </pc:sldChg>
      <pc:sldChg chg="delSp">
        <pc:chgData name="Bas Geerdink" userId="S::bas_aizonic.com#ext#@unioxfordnexus.onmicrosoft.com::3245a407-a6aa-4a3a-9f04-23e2605c45b3" providerId="AD" clId="Web-{C30E94EB-F03E-4CFC-8465-4DF529DB3FE9}" dt="2021-03-07T19:24:59.070" v="7"/>
        <pc:sldMkLst>
          <pc:docMk/>
          <pc:sldMk cId="2462467656" sldId="279"/>
        </pc:sldMkLst>
        <pc:spChg chg="del">
          <ac:chgData name="Bas Geerdink" userId="S::bas_aizonic.com#ext#@unioxfordnexus.onmicrosoft.com::3245a407-a6aa-4a3a-9f04-23e2605c45b3" providerId="AD" clId="Web-{C30E94EB-F03E-4CFC-8465-4DF529DB3FE9}" dt="2021-03-07T19:24:59.070" v="7"/>
          <ac:spMkLst>
            <pc:docMk/>
            <pc:sldMk cId="2462467656" sldId="279"/>
            <ac:spMk id="6" creationId="{401DCAA4-7972-4531-909C-9024D9B570ED}"/>
          </ac:spMkLst>
        </pc:spChg>
      </pc:sldChg>
      <pc:sldChg chg="delSp del">
        <pc:chgData name="Bas Geerdink" userId="S::bas_aizonic.com#ext#@unioxfordnexus.onmicrosoft.com::3245a407-a6aa-4a3a-9f04-23e2605c45b3" providerId="AD" clId="Web-{C30E94EB-F03E-4CFC-8465-4DF529DB3FE9}" dt="2021-03-07T19:24:37.460" v="4"/>
        <pc:sldMkLst>
          <pc:docMk/>
          <pc:sldMk cId="2440670332" sldId="282"/>
        </pc:sldMkLst>
        <pc:spChg chg="del">
          <ac:chgData name="Bas Geerdink" userId="S::bas_aizonic.com#ext#@unioxfordnexus.onmicrosoft.com::3245a407-a6aa-4a3a-9f04-23e2605c45b3" providerId="AD" clId="Web-{C30E94EB-F03E-4CFC-8465-4DF529DB3FE9}" dt="2021-03-07T19:24:36.570" v="3"/>
          <ac:spMkLst>
            <pc:docMk/>
            <pc:sldMk cId="2440670332" sldId="282"/>
            <ac:spMk id="6" creationId="{44BC901F-1B08-4FEF-AFDF-E360C8B1D609}"/>
          </ac:spMkLst>
        </pc:spChg>
      </pc:sldChg>
    </pc:docChg>
  </pc:docChgLst>
  <pc:docChgLst>
    <pc:chgData name="Bas Geerdink" userId="S::bas_aizonic.com#ext#@unioxfordnexus.onmicrosoft.com::3245a407-a6aa-4a3a-9f04-23e2605c45b3" providerId="AD" clId="Web-{40E6711A-7725-4167-B9CA-B66A9655E3CD}"/>
    <pc:docChg chg="addSld delSld modSld sldOrd">
      <pc:chgData name="Bas Geerdink" userId="S::bas_aizonic.com#ext#@unioxfordnexus.onmicrosoft.com::3245a407-a6aa-4a3a-9f04-23e2605c45b3" providerId="AD" clId="Web-{40E6711A-7725-4167-B9CA-B66A9655E3CD}" dt="2021-02-28T14:02:29.323" v="700" actId="20577"/>
      <pc:docMkLst>
        <pc:docMk/>
      </pc:docMkLst>
      <pc:sldChg chg="modSp">
        <pc:chgData name="Bas Geerdink" userId="S::bas_aizonic.com#ext#@unioxfordnexus.onmicrosoft.com::3245a407-a6aa-4a3a-9f04-23e2605c45b3" providerId="AD" clId="Web-{40E6711A-7725-4167-B9CA-B66A9655E3CD}" dt="2021-02-28T13:56:45.851" v="645" actId="20577"/>
        <pc:sldMkLst>
          <pc:docMk/>
          <pc:sldMk cId="2681273167" sldId="257"/>
        </pc:sldMkLst>
        <pc:spChg chg="mod">
          <ac:chgData name="Bas Geerdink" userId="S::bas_aizonic.com#ext#@unioxfordnexus.onmicrosoft.com::3245a407-a6aa-4a3a-9f04-23e2605c45b3" providerId="AD" clId="Web-{40E6711A-7725-4167-B9CA-B66A9655E3CD}" dt="2021-02-28T13:56:45.851" v="645" actId="20577"/>
          <ac:spMkLst>
            <pc:docMk/>
            <pc:sldMk cId="2681273167" sldId="257"/>
            <ac:spMk id="2" creationId="{C7F70539-2AF1-4A96-BDAF-9F7ACFC0D706}"/>
          </ac:spMkLst>
        </pc:spChg>
      </pc:sldChg>
      <pc:sldChg chg="modSp del">
        <pc:chgData name="Bas Geerdink" userId="S::bas_aizonic.com#ext#@unioxfordnexus.onmicrosoft.com::3245a407-a6aa-4a3a-9f04-23e2605c45b3" providerId="AD" clId="Web-{40E6711A-7725-4167-B9CA-B66A9655E3CD}" dt="2021-02-28T13:33:12.209" v="43"/>
        <pc:sldMkLst>
          <pc:docMk/>
          <pc:sldMk cId="2969804776" sldId="258"/>
        </pc:sldMkLst>
        <pc:spChg chg="mod">
          <ac:chgData name="Bas Geerdink" userId="S::bas_aizonic.com#ext#@unioxfordnexus.onmicrosoft.com::3245a407-a6aa-4a3a-9f04-23e2605c45b3" providerId="AD" clId="Web-{40E6711A-7725-4167-B9CA-B66A9655E3CD}" dt="2021-02-28T13:33:07.631" v="42" actId="20577"/>
          <ac:spMkLst>
            <pc:docMk/>
            <pc:sldMk cId="2969804776" sldId="258"/>
            <ac:spMk id="3" creationId="{B9A62679-7DBF-4EDC-B5C2-D5DD6BEC574D}"/>
          </ac:spMkLst>
        </pc:spChg>
      </pc:sldChg>
      <pc:sldChg chg="addSp delSp modSp">
        <pc:chgData name="Bas Geerdink" userId="S::bas_aizonic.com#ext#@unioxfordnexus.onmicrosoft.com::3245a407-a6aa-4a3a-9f04-23e2605c45b3" providerId="AD" clId="Web-{40E6711A-7725-4167-B9CA-B66A9655E3CD}" dt="2021-02-28T13:57:12.727" v="653" actId="1076"/>
        <pc:sldMkLst>
          <pc:docMk/>
          <pc:sldMk cId="128342768" sldId="259"/>
        </pc:sldMkLst>
        <pc:spChg chg="del">
          <ac:chgData name="Bas Geerdink" userId="S::bas_aizonic.com#ext#@unioxfordnexus.onmicrosoft.com::3245a407-a6aa-4a3a-9f04-23e2605c45b3" providerId="AD" clId="Web-{40E6711A-7725-4167-B9CA-B66A9655E3CD}" dt="2021-02-28T13:57:04.633" v="648"/>
          <ac:spMkLst>
            <pc:docMk/>
            <pc:sldMk cId="128342768" sldId="259"/>
            <ac:spMk id="3" creationId="{408A561D-44BB-4109-B90E-83CA10E06F4E}"/>
          </ac:spMkLst>
        </pc:spChg>
        <pc:spChg chg="add mod">
          <ac:chgData name="Bas Geerdink" userId="S::bas_aizonic.com#ext#@unioxfordnexus.onmicrosoft.com::3245a407-a6aa-4a3a-9f04-23e2605c45b3" providerId="AD" clId="Web-{40E6711A-7725-4167-B9CA-B66A9655E3CD}" dt="2021-02-28T13:57:11.149" v="652" actId="1076"/>
          <ac:spMkLst>
            <pc:docMk/>
            <pc:sldMk cId="128342768" sldId="259"/>
            <ac:spMk id="6" creationId="{78A17D04-BD35-4EA9-AFD7-54DF6A8C3BAD}"/>
          </ac:spMkLst>
        </pc:spChg>
        <pc:picChg chg="mod">
          <ac:chgData name="Bas Geerdink" userId="S::bas_aizonic.com#ext#@unioxfordnexus.onmicrosoft.com::3245a407-a6aa-4a3a-9f04-23e2605c45b3" providerId="AD" clId="Web-{40E6711A-7725-4167-B9CA-B66A9655E3CD}" dt="2021-02-28T13:57:12.727" v="653" actId="1076"/>
          <ac:picMkLst>
            <pc:docMk/>
            <pc:sldMk cId="128342768" sldId="259"/>
            <ac:picMk id="5" creationId="{B9C78C1A-A84F-4901-9039-C73937E1D340}"/>
          </ac:picMkLst>
        </pc:picChg>
      </pc:sldChg>
      <pc:sldChg chg="addSp delSp modSp">
        <pc:chgData name="Bas Geerdink" userId="S::bas_aizonic.com#ext#@unioxfordnexus.onmicrosoft.com::3245a407-a6aa-4a3a-9f04-23e2605c45b3" providerId="AD" clId="Web-{40E6711A-7725-4167-B9CA-B66A9655E3CD}" dt="2021-02-28T14:02:02.067" v="696" actId="20577"/>
        <pc:sldMkLst>
          <pc:docMk/>
          <pc:sldMk cId="2900776611" sldId="260"/>
        </pc:sldMkLst>
        <pc:spChg chg="del">
          <ac:chgData name="Bas Geerdink" userId="S::bas_aizonic.com#ext#@unioxfordnexus.onmicrosoft.com::3245a407-a6aa-4a3a-9f04-23e2605c45b3" providerId="AD" clId="Web-{40E6711A-7725-4167-B9CA-B66A9655E3CD}" dt="2021-02-28T13:33:18.663" v="44"/>
          <ac:spMkLst>
            <pc:docMk/>
            <pc:sldMk cId="2900776611" sldId="260"/>
            <ac:spMk id="3" creationId="{1EFE3311-11BB-4D99-8D45-EBEF6EF9B741}"/>
          </ac:spMkLst>
        </pc:spChg>
        <pc:spChg chg="add mod">
          <ac:chgData name="Bas Geerdink" userId="S::bas_aizonic.com#ext#@unioxfordnexus.onmicrosoft.com::3245a407-a6aa-4a3a-9f04-23e2605c45b3" providerId="AD" clId="Web-{40E6711A-7725-4167-B9CA-B66A9655E3CD}" dt="2021-02-28T13:45:18.552" v="317" actId="14100"/>
          <ac:spMkLst>
            <pc:docMk/>
            <pc:sldMk cId="2900776611" sldId="260"/>
            <ac:spMk id="7" creationId="{06E4EF9B-A07F-4C38-9235-026583BC49F5}"/>
          </ac:spMkLst>
        </pc:spChg>
        <pc:spChg chg="add mod">
          <ac:chgData name="Bas Geerdink" userId="S::bas_aizonic.com#ext#@unioxfordnexus.onmicrosoft.com::3245a407-a6aa-4a3a-9f04-23e2605c45b3" providerId="AD" clId="Web-{40E6711A-7725-4167-B9CA-B66A9655E3CD}" dt="2021-02-28T13:45:29.865" v="320" actId="1076"/>
          <ac:spMkLst>
            <pc:docMk/>
            <pc:sldMk cId="2900776611" sldId="260"/>
            <ac:spMk id="8" creationId="{5AAB8186-A905-4C89-B7CF-40D8B957CC39}"/>
          </ac:spMkLst>
        </pc:spChg>
        <pc:spChg chg="add mod">
          <ac:chgData name="Bas Geerdink" userId="S::bas_aizonic.com#ext#@unioxfordnexus.onmicrosoft.com::3245a407-a6aa-4a3a-9f04-23e2605c45b3" providerId="AD" clId="Web-{40E6711A-7725-4167-B9CA-B66A9655E3CD}" dt="2021-02-28T13:46:50.586" v="373" actId="1076"/>
          <ac:spMkLst>
            <pc:docMk/>
            <pc:sldMk cId="2900776611" sldId="260"/>
            <ac:spMk id="9" creationId="{A3BBAD71-7B7E-44BE-9C21-3636D5DEFFBE}"/>
          </ac:spMkLst>
        </pc:spChg>
        <pc:spChg chg="add mod">
          <ac:chgData name="Bas Geerdink" userId="S::bas_aizonic.com#ext#@unioxfordnexus.onmicrosoft.com::3245a407-a6aa-4a3a-9f04-23e2605c45b3" providerId="AD" clId="Web-{40E6711A-7725-4167-B9CA-B66A9655E3CD}" dt="2021-02-28T13:45:01.739" v="312" actId="20577"/>
          <ac:spMkLst>
            <pc:docMk/>
            <pc:sldMk cId="2900776611" sldId="260"/>
            <ac:spMk id="10" creationId="{2BAA3B01-DFC3-467D-A394-769D274901A9}"/>
          </ac:spMkLst>
        </pc:spChg>
        <pc:spChg chg="add mod">
          <ac:chgData name="Bas Geerdink" userId="S::bas_aizonic.com#ext#@unioxfordnexus.onmicrosoft.com::3245a407-a6aa-4a3a-9f04-23e2605c45b3" providerId="AD" clId="Web-{40E6711A-7725-4167-B9CA-B66A9655E3CD}" dt="2021-02-28T13:44:59.020" v="309" actId="20577"/>
          <ac:spMkLst>
            <pc:docMk/>
            <pc:sldMk cId="2900776611" sldId="260"/>
            <ac:spMk id="11" creationId="{40EDDA2D-DC99-46BE-B214-9BDC355DD06E}"/>
          </ac:spMkLst>
        </pc:spChg>
        <pc:spChg chg="add mod">
          <ac:chgData name="Bas Geerdink" userId="S::bas_aizonic.com#ext#@unioxfordnexus.onmicrosoft.com::3245a407-a6aa-4a3a-9f04-23e2605c45b3" providerId="AD" clId="Web-{40E6711A-7725-4167-B9CA-B66A9655E3CD}" dt="2021-02-28T13:45:35.880" v="322" actId="1076"/>
          <ac:spMkLst>
            <pc:docMk/>
            <pc:sldMk cId="2900776611" sldId="260"/>
            <ac:spMk id="12" creationId="{2D85C946-75F2-419A-91D2-959221FFD009}"/>
          </ac:spMkLst>
        </pc:spChg>
        <pc:spChg chg="add mod">
          <ac:chgData name="Bas Geerdink" userId="S::bas_aizonic.com#ext#@unioxfordnexus.onmicrosoft.com::3245a407-a6aa-4a3a-9f04-23e2605c45b3" providerId="AD" clId="Web-{40E6711A-7725-4167-B9CA-B66A9655E3CD}" dt="2021-02-28T13:52:23.157" v="409" actId="20577"/>
          <ac:spMkLst>
            <pc:docMk/>
            <pc:sldMk cId="2900776611" sldId="260"/>
            <ac:spMk id="13" creationId="{19163B3D-C800-44FF-8611-336753E6FD8B}"/>
          </ac:spMkLst>
        </pc:spChg>
        <pc:spChg chg="add mod">
          <ac:chgData name="Bas Geerdink" userId="S::bas_aizonic.com#ext#@unioxfordnexus.onmicrosoft.com::3245a407-a6aa-4a3a-9f04-23e2605c45b3" providerId="AD" clId="Web-{40E6711A-7725-4167-B9CA-B66A9655E3CD}" dt="2021-02-28T14:01:52.926" v="693" actId="20577"/>
          <ac:spMkLst>
            <pc:docMk/>
            <pc:sldMk cId="2900776611" sldId="260"/>
            <ac:spMk id="16" creationId="{1FB0F657-1654-4147-A1DC-10603414EBA4}"/>
          </ac:spMkLst>
        </pc:spChg>
        <pc:spChg chg="add mod">
          <ac:chgData name="Bas Geerdink" userId="S::bas_aizonic.com#ext#@unioxfordnexus.onmicrosoft.com::3245a407-a6aa-4a3a-9f04-23e2605c45b3" providerId="AD" clId="Web-{40E6711A-7725-4167-B9CA-B66A9655E3CD}" dt="2021-02-28T14:02:02.067" v="696" actId="20577"/>
          <ac:spMkLst>
            <pc:docMk/>
            <pc:sldMk cId="2900776611" sldId="260"/>
            <ac:spMk id="17" creationId="{27277C63-EB2B-4C9C-B824-A10A582ADFF4}"/>
          </ac:spMkLst>
        </pc:spChg>
        <pc:spChg chg="add mod">
          <ac:chgData name="Bas Geerdink" userId="S::bas_aizonic.com#ext#@unioxfordnexus.onmicrosoft.com::3245a407-a6aa-4a3a-9f04-23e2605c45b3" providerId="AD" clId="Web-{40E6711A-7725-4167-B9CA-B66A9655E3CD}" dt="2021-02-28T13:52:34.876" v="412" actId="1076"/>
          <ac:spMkLst>
            <pc:docMk/>
            <pc:sldMk cId="2900776611" sldId="260"/>
            <ac:spMk id="18" creationId="{CBB58DF3-87A5-4F2C-A231-85B75A1FAC18}"/>
          </ac:spMkLst>
        </pc:spChg>
        <pc:spChg chg="add mod">
          <ac:chgData name="Bas Geerdink" userId="S::bas_aizonic.com#ext#@unioxfordnexus.onmicrosoft.com::3245a407-a6aa-4a3a-9f04-23e2605c45b3" providerId="AD" clId="Web-{40E6711A-7725-4167-B9CA-B66A9655E3CD}" dt="2021-02-28T13:52:34.892" v="413" actId="1076"/>
          <ac:spMkLst>
            <pc:docMk/>
            <pc:sldMk cId="2900776611" sldId="260"/>
            <ac:spMk id="19" creationId="{E1C0040C-170A-47E0-8904-FA97078EECB9}"/>
          </ac:spMkLst>
        </pc:spChg>
        <pc:picChg chg="add del mod">
          <ac:chgData name="Bas Geerdink" userId="S::bas_aizonic.com#ext#@unioxfordnexus.onmicrosoft.com::3245a407-a6aa-4a3a-9f04-23e2605c45b3" providerId="AD" clId="Web-{40E6711A-7725-4167-B9CA-B66A9655E3CD}" dt="2021-02-28T13:35:03.869" v="49"/>
          <ac:picMkLst>
            <pc:docMk/>
            <pc:sldMk cId="2900776611" sldId="260"/>
            <ac:picMk id="4" creationId="{8A33FE93-1837-4953-ADFA-65C25D6D3AEE}"/>
          </ac:picMkLst>
        </pc:picChg>
        <pc:picChg chg="add mod">
          <ac:chgData name="Bas Geerdink" userId="S::bas_aizonic.com#ext#@unioxfordnexus.onmicrosoft.com::3245a407-a6aa-4a3a-9f04-23e2605c45b3" providerId="AD" clId="Web-{40E6711A-7725-4167-B9CA-B66A9655E3CD}" dt="2021-02-28T13:45:21.052" v="318" actId="1076"/>
          <ac:picMkLst>
            <pc:docMk/>
            <pc:sldMk cId="2900776611" sldId="260"/>
            <ac:picMk id="5" creationId="{5DACFE97-3F67-4B72-BB1E-9BD4C3611FE9}"/>
          </ac:picMkLst>
        </pc:picChg>
        <pc:picChg chg="add mod">
          <ac:chgData name="Bas Geerdink" userId="S::bas_aizonic.com#ext#@unioxfordnexus.onmicrosoft.com::3245a407-a6aa-4a3a-9f04-23e2605c45b3" providerId="AD" clId="Web-{40E6711A-7725-4167-B9CA-B66A9655E3CD}" dt="2021-02-28T13:43:58.331" v="284" actId="1076"/>
          <ac:picMkLst>
            <pc:docMk/>
            <pc:sldMk cId="2900776611" sldId="260"/>
            <ac:picMk id="6" creationId="{83B11229-E3C5-4986-A907-21FF4CE2C528}"/>
          </ac:picMkLst>
        </pc:picChg>
        <pc:picChg chg="add del mod">
          <ac:chgData name="Bas Geerdink" userId="S::bas_aizonic.com#ext#@unioxfordnexus.onmicrosoft.com::3245a407-a6aa-4a3a-9f04-23e2605c45b3" providerId="AD" clId="Web-{40E6711A-7725-4167-B9CA-B66A9655E3CD}" dt="2021-02-28T14:00:24.236" v="686"/>
          <ac:picMkLst>
            <pc:docMk/>
            <pc:sldMk cId="2900776611" sldId="260"/>
            <ac:picMk id="14" creationId="{B59E3923-D164-4FD4-85C0-696EFFF46A69}"/>
          </ac:picMkLst>
        </pc:picChg>
        <pc:picChg chg="add del mod">
          <ac:chgData name="Bas Geerdink" userId="S::bas_aizonic.com#ext#@unioxfordnexus.onmicrosoft.com::3245a407-a6aa-4a3a-9f04-23e2605c45b3" providerId="AD" clId="Web-{40E6711A-7725-4167-B9CA-B66A9655E3CD}" dt="2021-02-28T14:00:24.830" v="687"/>
          <ac:picMkLst>
            <pc:docMk/>
            <pc:sldMk cId="2900776611" sldId="260"/>
            <ac:picMk id="15" creationId="{E226351C-A114-4B61-82FF-959CDFAE8541}"/>
          </ac:picMkLst>
        </pc:picChg>
        <pc:picChg chg="add mod">
          <ac:chgData name="Bas Geerdink" userId="S::bas_aizonic.com#ext#@unioxfordnexus.onmicrosoft.com::3245a407-a6aa-4a3a-9f04-23e2605c45b3" providerId="AD" clId="Web-{40E6711A-7725-4167-B9CA-B66A9655E3CD}" dt="2021-02-28T14:01:31.582" v="689" actId="1076"/>
          <ac:picMkLst>
            <pc:docMk/>
            <pc:sldMk cId="2900776611" sldId="260"/>
            <ac:picMk id="20" creationId="{32AC1B7D-7B51-44ED-B5EC-D02E711E0210}"/>
          </ac:picMkLst>
        </pc:picChg>
        <pc:picChg chg="add mod">
          <ac:chgData name="Bas Geerdink" userId="S::bas_aizonic.com#ext#@unioxfordnexus.onmicrosoft.com::3245a407-a6aa-4a3a-9f04-23e2605c45b3" providerId="AD" clId="Web-{40E6711A-7725-4167-B9CA-B66A9655E3CD}" dt="2021-02-28T14:01:43.519" v="691" actId="1076"/>
          <ac:picMkLst>
            <pc:docMk/>
            <pc:sldMk cId="2900776611" sldId="260"/>
            <ac:picMk id="21" creationId="{7265B32D-2170-46FF-A16D-7C94ED7E3B02}"/>
          </ac:picMkLst>
        </pc:picChg>
      </pc:sldChg>
      <pc:sldChg chg="modSp">
        <pc:chgData name="Bas Geerdink" userId="S::bas_aizonic.com#ext#@unioxfordnexus.onmicrosoft.com::3245a407-a6aa-4a3a-9f04-23e2605c45b3" providerId="AD" clId="Web-{40E6711A-7725-4167-B9CA-B66A9655E3CD}" dt="2021-02-28T13:39:19.769" v="139" actId="20577"/>
        <pc:sldMkLst>
          <pc:docMk/>
          <pc:sldMk cId="1217924651" sldId="261"/>
        </pc:sldMkLst>
        <pc:spChg chg="mod">
          <ac:chgData name="Bas Geerdink" userId="S::bas_aizonic.com#ext#@unioxfordnexus.onmicrosoft.com::3245a407-a6aa-4a3a-9f04-23e2605c45b3" providerId="AD" clId="Web-{40E6711A-7725-4167-B9CA-B66A9655E3CD}" dt="2021-02-28T13:39:19.769" v="139" actId="20577"/>
          <ac:spMkLst>
            <pc:docMk/>
            <pc:sldMk cId="1217924651" sldId="261"/>
            <ac:spMk id="3" creationId="{8AA8BE01-346D-4F6E-B184-2571D41AFFAF}"/>
          </ac:spMkLst>
        </pc:spChg>
      </pc:sldChg>
      <pc:sldChg chg="modSp">
        <pc:chgData name="Bas Geerdink" userId="S::bas_aizonic.com#ext#@unioxfordnexus.onmicrosoft.com::3245a407-a6aa-4a3a-9f04-23e2605c45b3" providerId="AD" clId="Web-{40E6711A-7725-4167-B9CA-B66A9655E3CD}" dt="2021-02-28T13:41:56.713" v="271" actId="20577"/>
        <pc:sldMkLst>
          <pc:docMk/>
          <pc:sldMk cId="77744027" sldId="263"/>
        </pc:sldMkLst>
        <pc:spChg chg="mod">
          <ac:chgData name="Bas Geerdink" userId="S::bas_aizonic.com#ext#@unioxfordnexus.onmicrosoft.com::3245a407-a6aa-4a3a-9f04-23e2605c45b3" providerId="AD" clId="Web-{40E6711A-7725-4167-B9CA-B66A9655E3CD}" dt="2021-02-28T13:41:56.713" v="271" actId="20577"/>
          <ac:spMkLst>
            <pc:docMk/>
            <pc:sldMk cId="77744027" sldId="263"/>
            <ac:spMk id="3" creationId="{2F97022D-33CA-4EFE-9C71-59A0EC10947E}"/>
          </ac:spMkLst>
        </pc:spChg>
      </pc:sldChg>
      <pc:sldChg chg="modSp">
        <pc:chgData name="Bas Geerdink" userId="S::bas_aizonic.com#ext#@unioxfordnexus.onmicrosoft.com::3245a407-a6aa-4a3a-9f04-23e2605c45b3" providerId="AD" clId="Web-{40E6711A-7725-4167-B9CA-B66A9655E3CD}" dt="2021-02-28T13:33:05.240" v="40" actId="20577"/>
        <pc:sldMkLst>
          <pc:docMk/>
          <pc:sldMk cId="1102173097" sldId="268"/>
        </pc:sldMkLst>
        <pc:spChg chg="mod">
          <ac:chgData name="Bas Geerdink" userId="S::bas_aizonic.com#ext#@unioxfordnexus.onmicrosoft.com::3245a407-a6aa-4a3a-9f04-23e2605c45b3" providerId="AD" clId="Web-{40E6711A-7725-4167-B9CA-B66A9655E3CD}" dt="2021-02-28T13:33:05.240" v="40" actId="20577"/>
          <ac:spMkLst>
            <pc:docMk/>
            <pc:sldMk cId="1102173097" sldId="268"/>
            <ac:spMk id="3" creationId="{AEC74D12-9B0A-4BE9-BE52-5CC6A7373F06}"/>
          </ac:spMkLst>
        </pc:spChg>
      </pc:sldChg>
      <pc:sldChg chg="modSp new">
        <pc:chgData name="Bas Geerdink" userId="S::bas_aizonic.com#ext#@unioxfordnexus.onmicrosoft.com::3245a407-a6aa-4a3a-9f04-23e2605c45b3" providerId="AD" clId="Web-{40E6711A-7725-4167-B9CA-B66A9655E3CD}" dt="2021-02-28T14:02:29.323" v="700" actId="20577"/>
        <pc:sldMkLst>
          <pc:docMk/>
          <pc:sldMk cId="42850071" sldId="269"/>
        </pc:sldMkLst>
        <pc:spChg chg="mod">
          <ac:chgData name="Bas Geerdink" userId="S::bas_aizonic.com#ext#@unioxfordnexus.onmicrosoft.com::3245a407-a6aa-4a3a-9f04-23e2605c45b3" providerId="AD" clId="Web-{40E6711A-7725-4167-B9CA-B66A9655E3CD}" dt="2021-02-28T13:35:19.963" v="53" actId="20577"/>
          <ac:spMkLst>
            <pc:docMk/>
            <pc:sldMk cId="42850071" sldId="269"/>
            <ac:spMk id="2" creationId="{CC738C60-D83D-4919-A118-6F694C82679D}"/>
          </ac:spMkLst>
        </pc:spChg>
        <pc:spChg chg="mod">
          <ac:chgData name="Bas Geerdink" userId="S::bas_aizonic.com#ext#@unioxfordnexus.onmicrosoft.com::3245a407-a6aa-4a3a-9f04-23e2605c45b3" providerId="AD" clId="Web-{40E6711A-7725-4167-B9CA-B66A9655E3CD}" dt="2021-02-28T14:02:29.323" v="700" actId="20577"/>
          <ac:spMkLst>
            <pc:docMk/>
            <pc:sldMk cId="42850071" sldId="269"/>
            <ac:spMk id="3" creationId="{6AB5C044-E471-4CEE-B403-A6B7555F15B6}"/>
          </ac:spMkLst>
        </pc:spChg>
      </pc:sldChg>
      <pc:sldChg chg="modSp new">
        <pc:chgData name="Bas Geerdink" userId="S::bas_aizonic.com#ext#@unioxfordnexus.onmicrosoft.com::3245a407-a6aa-4a3a-9f04-23e2605c45b3" providerId="AD" clId="Web-{40E6711A-7725-4167-B9CA-B66A9655E3CD}" dt="2021-02-28T13:40:11.192" v="181" actId="20577"/>
        <pc:sldMkLst>
          <pc:docMk/>
          <pc:sldMk cId="3280646884" sldId="270"/>
        </pc:sldMkLst>
        <pc:spChg chg="mod">
          <ac:chgData name="Bas Geerdink" userId="S::bas_aizonic.com#ext#@unioxfordnexus.onmicrosoft.com::3245a407-a6aa-4a3a-9f04-23e2605c45b3" providerId="AD" clId="Web-{40E6711A-7725-4167-B9CA-B66A9655E3CD}" dt="2021-02-28T13:38:31.158" v="116" actId="20577"/>
          <ac:spMkLst>
            <pc:docMk/>
            <pc:sldMk cId="3280646884" sldId="270"/>
            <ac:spMk id="2" creationId="{B327FBAB-93DC-43C3-AAB0-86A1D8DECE13}"/>
          </ac:spMkLst>
        </pc:spChg>
        <pc:spChg chg="mod">
          <ac:chgData name="Bas Geerdink" userId="S::bas_aizonic.com#ext#@unioxfordnexus.onmicrosoft.com::3245a407-a6aa-4a3a-9f04-23e2605c45b3" providerId="AD" clId="Web-{40E6711A-7725-4167-B9CA-B66A9655E3CD}" dt="2021-02-28T13:40:11.192" v="181" actId="20577"/>
          <ac:spMkLst>
            <pc:docMk/>
            <pc:sldMk cId="3280646884" sldId="270"/>
            <ac:spMk id="3" creationId="{42494849-49C8-4C99-94B6-4DB2D0ADC73A}"/>
          </ac:spMkLst>
        </pc:spChg>
      </pc:sldChg>
      <pc:sldChg chg="modSp new">
        <pc:chgData name="Bas Geerdink" userId="S::bas_aizonic.com#ext#@unioxfordnexus.onmicrosoft.com::3245a407-a6aa-4a3a-9f04-23e2605c45b3" providerId="AD" clId="Web-{40E6711A-7725-4167-B9CA-B66A9655E3CD}" dt="2021-02-28T13:56:40.836" v="644" actId="20577"/>
        <pc:sldMkLst>
          <pc:docMk/>
          <pc:sldMk cId="4085975553" sldId="271"/>
        </pc:sldMkLst>
        <pc:spChg chg="mod">
          <ac:chgData name="Bas Geerdink" userId="S::bas_aizonic.com#ext#@unioxfordnexus.onmicrosoft.com::3245a407-a6aa-4a3a-9f04-23e2605c45b3" providerId="AD" clId="Web-{40E6711A-7725-4167-B9CA-B66A9655E3CD}" dt="2021-02-28T13:56:40.836" v="644" actId="20577"/>
          <ac:spMkLst>
            <pc:docMk/>
            <pc:sldMk cId="4085975553" sldId="271"/>
            <ac:spMk id="2" creationId="{67250735-AD25-4E50-AA7A-BBBD3D544F1D}"/>
          </ac:spMkLst>
        </pc:spChg>
        <pc:spChg chg="mod">
          <ac:chgData name="Bas Geerdink" userId="S::bas_aizonic.com#ext#@unioxfordnexus.onmicrosoft.com::3245a407-a6aa-4a3a-9f04-23e2605c45b3" providerId="AD" clId="Web-{40E6711A-7725-4167-B9CA-B66A9655E3CD}" dt="2021-02-28T13:56:31.257" v="643" actId="20577"/>
          <ac:spMkLst>
            <pc:docMk/>
            <pc:sldMk cId="4085975553" sldId="271"/>
            <ac:spMk id="3" creationId="{830DAC41-63A6-44A6-8170-5614F9178A15}"/>
          </ac:spMkLst>
        </pc:spChg>
      </pc:sldChg>
      <pc:sldChg chg="addSp delSp modSp add ord replId">
        <pc:chgData name="Bas Geerdink" userId="S::bas_aizonic.com#ext#@unioxfordnexus.onmicrosoft.com::3245a407-a6aa-4a3a-9f04-23e2605c45b3" providerId="AD" clId="Web-{40E6711A-7725-4167-B9CA-B66A9655E3CD}" dt="2021-02-28T14:00:16.283" v="685" actId="1076"/>
        <pc:sldMkLst>
          <pc:docMk/>
          <pc:sldMk cId="1401549120" sldId="272"/>
        </pc:sldMkLst>
        <pc:spChg chg="mod">
          <ac:chgData name="Bas Geerdink" userId="S::bas_aizonic.com#ext#@unioxfordnexus.onmicrosoft.com::3245a407-a6aa-4a3a-9f04-23e2605c45b3" providerId="AD" clId="Web-{40E6711A-7725-4167-B9CA-B66A9655E3CD}" dt="2021-02-28T13:59:53.235" v="673" actId="20577"/>
          <ac:spMkLst>
            <pc:docMk/>
            <pc:sldMk cId="1401549120" sldId="272"/>
            <ac:spMk id="9" creationId="{A3BBAD71-7B7E-44BE-9C21-3636D5DEFFBE}"/>
          </ac:spMkLst>
        </pc:spChg>
        <pc:spChg chg="mod">
          <ac:chgData name="Bas Geerdink" userId="S::bas_aizonic.com#ext#@unioxfordnexus.onmicrosoft.com::3245a407-a6aa-4a3a-9f04-23e2605c45b3" providerId="AD" clId="Web-{40E6711A-7725-4167-B9CA-B66A9655E3CD}" dt="2021-02-28T13:59:47.048" v="670" actId="20577"/>
          <ac:spMkLst>
            <pc:docMk/>
            <pc:sldMk cId="1401549120" sldId="272"/>
            <ac:spMk id="13" creationId="{19163B3D-C800-44FF-8611-336753E6FD8B}"/>
          </ac:spMkLst>
        </pc:spChg>
        <pc:spChg chg="del">
          <ac:chgData name="Bas Geerdink" userId="S::bas_aizonic.com#ext#@unioxfordnexus.onmicrosoft.com::3245a407-a6aa-4a3a-9f04-23e2605c45b3" providerId="AD" clId="Web-{40E6711A-7725-4167-B9CA-B66A9655E3CD}" dt="2021-02-28T14:00:10.720" v="678"/>
          <ac:spMkLst>
            <pc:docMk/>
            <pc:sldMk cId="1401549120" sldId="272"/>
            <ac:spMk id="16" creationId="{1FB0F657-1654-4147-A1DC-10603414EBA4}"/>
          </ac:spMkLst>
        </pc:spChg>
        <pc:spChg chg="del">
          <ac:chgData name="Bas Geerdink" userId="S::bas_aizonic.com#ext#@unioxfordnexus.onmicrosoft.com::3245a407-a6aa-4a3a-9f04-23e2605c45b3" providerId="AD" clId="Web-{40E6711A-7725-4167-B9CA-B66A9655E3CD}" dt="2021-02-28T14:00:10.720" v="677"/>
          <ac:spMkLst>
            <pc:docMk/>
            <pc:sldMk cId="1401549120" sldId="272"/>
            <ac:spMk id="17" creationId="{27277C63-EB2B-4C9C-B824-A10A582ADFF4}"/>
          </ac:spMkLst>
        </pc:spChg>
        <pc:spChg chg="del">
          <ac:chgData name="Bas Geerdink" userId="S::bas_aizonic.com#ext#@unioxfordnexus.onmicrosoft.com::3245a407-a6aa-4a3a-9f04-23e2605c45b3" providerId="AD" clId="Web-{40E6711A-7725-4167-B9CA-B66A9655E3CD}" dt="2021-02-28T14:00:10.720" v="676"/>
          <ac:spMkLst>
            <pc:docMk/>
            <pc:sldMk cId="1401549120" sldId="272"/>
            <ac:spMk id="18" creationId="{CBB58DF3-87A5-4F2C-A231-85B75A1FAC18}"/>
          </ac:spMkLst>
        </pc:spChg>
        <pc:spChg chg="del">
          <ac:chgData name="Bas Geerdink" userId="S::bas_aizonic.com#ext#@unioxfordnexus.onmicrosoft.com::3245a407-a6aa-4a3a-9f04-23e2605c45b3" providerId="AD" clId="Web-{40E6711A-7725-4167-B9CA-B66A9655E3CD}" dt="2021-02-28T14:00:10.720" v="675"/>
          <ac:spMkLst>
            <pc:docMk/>
            <pc:sldMk cId="1401549120" sldId="272"/>
            <ac:spMk id="19" creationId="{E1C0040C-170A-47E0-8904-FA97078EECB9}"/>
          </ac:spMkLst>
        </pc:spChg>
        <pc:spChg chg="add">
          <ac:chgData name="Bas Geerdink" userId="S::bas_aizonic.com#ext#@unioxfordnexus.onmicrosoft.com::3245a407-a6aa-4a3a-9f04-23e2605c45b3" providerId="AD" clId="Web-{40E6711A-7725-4167-B9CA-B66A9655E3CD}" dt="2021-02-28T14:00:11.798" v="681"/>
          <ac:spMkLst>
            <pc:docMk/>
            <pc:sldMk cId="1401549120" sldId="272"/>
            <ac:spMk id="25" creationId="{1D95A8E5-D31D-4715-BF26-90781A7C0377}"/>
          </ac:spMkLst>
        </pc:spChg>
        <pc:spChg chg="add">
          <ac:chgData name="Bas Geerdink" userId="S::bas_aizonic.com#ext#@unioxfordnexus.onmicrosoft.com::3245a407-a6aa-4a3a-9f04-23e2605c45b3" providerId="AD" clId="Web-{40E6711A-7725-4167-B9CA-B66A9655E3CD}" dt="2021-02-28T14:00:11.798" v="682"/>
          <ac:spMkLst>
            <pc:docMk/>
            <pc:sldMk cId="1401549120" sldId="272"/>
            <ac:spMk id="27" creationId="{079EADB7-06E5-42A4-AE11-E4F1CD7ADB4B}"/>
          </ac:spMkLst>
        </pc:spChg>
        <pc:spChg chg="add">
          <ac:chgData name="Bas Geerdink" userId="S::bas_aizonic.com#ext#@unioxfordnexus.onmicrosoft.com::3245a407-a6aa-4a3a-9f04-23e2605c45b3" providerId="AD" clId="Web-{40E6711A-7725-4167-B9CA-B66A9655E3CD}" dt="2021-02-28T14:00:11.814" v="683"/>
          <ac:spMkLst>
            <pc:docMk/>
            <pc:sldMk cId="1401549120" sldId="272"/>
            <ac:spMk id="29" creationId="{3810F86F-C12E-44B8-9C64-FD5DBD027CB9}"/>
          </ac:spMkLst>
        </pc:spChg>
        <pc:spChg chg="add">
          <ac:chgData name="Bas Geerdink" userId="S::bas_aizonic.com#ext#@unioxfordnexus.onmicrosoft.com::3245a407-a6aa-4a3a-9f04-23e2605c45b3" providerId="AD" clId="Web-{40E6711A-7725-4167-B9CA-B66A9655E3CD}" dt="2021-02-28T14:00:11.830" v="684"/>
          <ac:spMkLst>
            <pc:docMk/>
            <pc:sldMk cId="1401549120" sldId="272"/>
            <ac:spMk id="31" creationId="{C27AD987-CB3C-419C-8869-B9339E00C87F}"/>
          </ac:spMkLst>
        </pc:spChg>
        <pc:picChg chg="add mod">
          <ac:chgData name="Bas Geerdink" userId="S::bas_aizonic.com#ext#@unioxfordnexus.onmicrosoft.com::3245a407-a6aa-4a3a-9f04-23e2605c45b3" providerId="AD" clId="Web-{40E6711A-7725-4167-B9CA-B66A9655E3CD}" dt="2021-02-28T13:59:05.562" v="660" actId="1076"/>
          <ac:picMkLst>
            <pc:docMk/>
            <pc:sldMk cId="1401549120" sldId="272"/>
            <ac:picMk id="3" creationId="{0F478C1A-5E57-4A83-BACA-A9EF922D9CE3}"/>
          </ac:picMkLst>
        </pc:picChg>
        <pc:picChg chg="add mod">
          <ac:chgData name="Bas Geerdink" userId="S::bas_aizonic.com#ext#@unioxfordnexus.onmicrosoft.com::3245a407-a6aa-4a3a-9f04-23e2605c45b3" providerId="AD" clId="Web-{40E6711A-7725-4167-B9CA-B66A9655E3CD}" dt="2021-02-28T13:59:49.563" v="672" actId="1076"/>
          <ac:picMkLst>
            <pc:docMk/>
            <pc:sldMk cId="1401549120" sldId="272"/>
            <ac:picMk id="4" creationId="{82744B96-54FA-484A-882C-8DBFA3DCBFC7}"/>
          </ac:picMkLst>
        </pc:picChg>
        <pc:picChg chg="del">
          <ac:chgData name="Bas Geerdink" userId="S::bas_aizonic.com#ext#@unioxfordnexus.onmicrosoft.com::3245a407-a6aa-4a3a-9f04-23e2605c45b3" providerId="AD" clId="Web-{40E6711A-7725-4167-B9CA-B66A9655E3CD}" dt="2021-02-28T13:58:57.890" v="656"/>
          <ac:picMkLst>
            <pc:docMk/>
            <pc:sldMk cId="1401549120" sldId="272"/>
            <ac:picMk id="5" creationId="{5DACFE97-3F67-4B72-BB1E-9BD4C3611FE9}"/>
          </ac:picMkLst>
        </pc:picChg>
        <pc:picChg chg="del">
          <ac:chgData name="Bas Geerdink" userId="S::bas_aizonic.com#ext#@unioxfordnexus.onmicrosoft.com::3245a407-a6aa-4a3a-9f04-23e2605c45b3" providerId="AD" clId="Web-{40E6711A-7725-4167-B9CA-B66A9655E3CD}" dt="2021-02-28T13:58:56.843" v="655"/>
          <ac:picMkLst>
            <pc:docMk/>
            <pc:sldMk cId="1401549120" sldId="272"/>
            <ac:picMk id="6" creationId="{83B11229-E3C5-4986-A907-21FF4CE2C528}"/>
          </ac:picMkLst>
        </pc:picChg>
        <pc:picChg chg="del">
          <ac:chgData name="Bas Geerdink" userId="S::bas_aizonic.com#ext#@unioxfordnexus.onmicrosoft.com::3245a407-a6aa-4a3a-9f04-23e2605c45b3" providerId="AD" clId="Web-{40E6711A-7725-4167-B9CA-B66A9655E3CD}" dt="2021-02-28T13:58:58.609" v="657"/>
          <ac:picMkLst>
            <pc:docMk/>
            <pc:sldMk cId="1401549120" sldId="272"/>
            <ac:picMk id="14" creationId="{B59E3923-D164-4FD4-85C0-696EFFF46A69}"/>
          </ac:picMkLst>
        </pc:picChg>
        <pc:picChg chg="del">
          <ac:chgData name="Bas Geerdink" userId="S::bas_aizonic.com#ext#@unioxfordnexus.onmicrosoft.com::3245a407-a6aa-4a3a-9f04-23e2605c45b3" providerId="AD" clId="Web-{40E6711A-7725-4167-B9CA-B66A9655E3CD}" dt="2021-02-28T13:58:59.218" v="658"/>
          <ac:picMkLst>
            <pc:docMk/>
            <pc:sldMk cId="1401549120" sldId="272"/>
            <ac:picMk id="15" creationId="{E226351C-A114-4B61-82FF-959CDFAE8541}"/>
          </ac:picMkLst>
        </pc:picChg>
        <pc:picChg chg="add">
          <ac:chgData name="Bas Geerdink" userId="S::bas_aizonic.com#ext#@unioxfordnexus.onmicrosoft.com::3245a407-a6aa-4a3a-9f04-23e2605c45b3" providerId="AD" clId="Web-{40E6711A-7725-4167-B9CA-B66A9655E3CD}" dt="2021-02-28T14:00:11.767" v="679"/>
          <ac:picMkLst>
            <pc:docMk/>
            <pc:sldMk cId="1401549120" sldId="272"/>
            <ac:picMk id="21" creationId="{0DD32616-3A64-490F-996B-0E24C0C9C9F0}"/>
          </ac:picMkLst>
        </pc:picChg>
        <pc:picChg chg="add mod">
          <ac:chgData name="Bas Geerdink" userId="S::bas_aizonic.com#ext#@unioxfordnexus.onmicrosoft.com::3245a407-a6aa-4a3a-9f04-23e2605c45b3" providerId="AD" clId="Web-{40E6711A-7725-4167-B9CA-B66A9655E3CD}" dt="2021-02-28T14:00:16.283" v="685" actId="1076"/>
          <ac:picMkLst>
            <pc:docMk/>
            <pc:sldMk cId="1401549120" sldId="272"/>
            <ac:picMk id="23" creationId="{906B4A45-34EB-49A9-8207-A17F7F349972}"/>
          </ac:picMkLst>
        </pc:picChg>
      </pc:sldChg>
    </pc:docChg>
  </pc:docChgLst>
  <pc:docChgLst>
    <pc:chgData name="Bas Geerdink" userId="S::bas_aizonic.com#ext#@unioxfordnexus.onmicrosoft.com::3245a407-a6aa-4a3a-9f04-23e2605c45b3" providerId="AD" clId="Web-{73E530A3-DDA4-4232-B8FD-806004C5B133}"/>
    <pc:docChg chg="modSld">
      <pc:chgData name="Bas Geerdink" userId="S::bas_aizonic.com#ext#@unioxfordnexus.onmicrosoft.com::3245a407-a6aa-4a3a-9f04-23e2605c45b3" providerId="AD" clId="Web-{73E530A3-DDA4-4232-B8FD-806004C5B133}" dt="2021-03-07T11:33:41.413" v="7" actId="20577"/>
      <pc:docMkLst>
        <pc:docMk/>
      </pc:docMkLst>
      <pc:sldChg chg="modSp">
        <pc:chgData name="Bas Geerdink" userId="S::bas_aizonic.com#ext#@unioxfordnexus.onmicrosoft.com::3245a407-a6aa-4a3a-9f04-23e2605c45b3" providerId="AD" clId="Web-{73E530A3-DDA4-4232-B8FD-806004C5B133}" dt="2021-03-07T11:33:41.413" v="7" actId="20577"/>
        <pc:sldMkLst>
          <pc:docMk/>
          <pc:sldMk cId="921133762" sldId="280"/>
        </pc:sldMkLst>
        <pc:spChg chg="mod">
          <ac:chgData name="Bas Geerdink" userId="S::bas_aizonic.com#ext#@unioxfordnexus.onmicrosoft.com::3245a407-a6aa-4a3a-9f04-23e2605c45b3" providerId="AD" clId="Web-{73E530A3-DDA4-4232-B8FD-806004C5B133}" dt="2021-03-07T11:33:41.413" v="7" actId="20577"/>
          <ac:spMkLst>
            <pc:docMk/>
            <pc:sldMk cId="921133762" sldId="280"/>
            <ac:spMk id="3" creationId="{0F154C33-5FC9-43CA-B71A-66BAB5C7305C}"/>
          </ac:spMkLst>
        </pc:spChg>
      </pc:sldChg>
    </pc:docChg>
  </pc:docChgLst>
  <pc:docChgLst>
    <pc:chgData name="Paulo Henrique De Campos Filho" userId="S::paulohcampos_gmail.com#ext#@unioxfordnexus.onmicrosoft.com::044d815a-1a0c-4a5b-98fe-31bea9966cf4" providerId="AD" clId="Web-{CD1EC04E-0DF3-4AC4-A9EE-52C330C3EC28}"/>
    <pc:docChg chg="addSld delSld modSld sldOrd">
      <pc:chgData name="Paulo Henrique De Campos Filho" userId="S::paulohcampos_gmail.com#ext#@unioxfordnexus.onmicrosoft.com::044d815a-1a0c-4a5b-98fe-31bea9966cf4" providerId="AD" clId="Web-{CD1EC04E-0DF3-4AC4-A9EE-52C330C3EC28}" dt="2021-03-03T20:20:31.644" v="746"/>
      <pc:docMkLst>
        <pc:docMk/>
      </pc:docMkLst>
      <pc:sldChg chg="modSp">
        <pc:chgData name="Paulo Henrique De Campos Filho" userId="S::paulohcampos_gmail.com#ext#@unioxfordnexus.onmicrosoft.com::044d815a-1a0c-4a5b-98fe-31bea9966cf4" providerId="AD" clId="Web-{CD1EC04E-0DF3-4AC4-A9EE-52C330C3EC28}" dt="2021-03-03T18:27:54.429" v="411" actId="20577"/>
        <pc:sldMkLst>
          <pc:docMk/>
          <pc:sldMk cId="109857222" sldId="256"/>
        </pc:sldMkLst>
        <pc:spChg chg="mod">
          <ac:chgData name="Paulo Henrique De Campos Filho" userId="S::paulohcampos_gmail.com#ext#@unioxfordnexus.onmicrosoft.com::044d815a-1a0c-4a5b-98fe-31bea9966cf4" providerId="AD" clId="Web-{CD1EC04E-0DF3-4AC4-A9EE-52C330C3EC28}" dt="2021-03-03T18:27:54.429" v="411" actId="20577"/>
          <ac:spMkLst>
            <pc:docMk/>
            <pc:sldMk cId="109857222" sldId="256"/>
            <ac:spMk id="3" creationId="{00000000-0000-0000-0000-000000000000}"/>
          </ac:spMkLst>
        </pc:spChg>
      </pc:sldChg>
      <pc:sldChg chg="delSp">
        <pc:chgData name="Paulo Henrique De Campos Filho" userId="S::paulohcampos_gmail.com#ext#@unioxfordnexus.onmicrosoft.com::044d815a-1a0c-4a5b-98fe-31bea9966cf4" providerId="AD" clId="Web-{CD1EC04E-0DF3-4AC4-A9EE-52C330C3EC28}" dt="2021-03-03T20:20:31.644" v="746"/>
        <pc:sldMkLst>
          <pc:docMk/>
          <pc:sldMk cId="128342768" sldId="259"/>
        </pc:sldMkLst>
        <pc:spChg chg="del">
          <ac:chgData name="Paulo Henrique De Campos Filho" userId="S::paulohcampos_gmail.com#ext#@unioxfordnexus.onmicrosoft.com::044d815a-1a0c-4a5b-98fe-31bea9966cf4" providerId="AD" clId="Web-{CD1EC04E-0DF3-4AC4-A9EE-52C330C3EC28}" dt="2021-03-03T20:20:31.644" v="746"/>
          <ac:spMkLst>
            <pc:docMk/>
            <pc:sldMk cId="128342768" sldId="259"/>
            <ac:spMk id="6" creationId="{78A17D04-BD35-4EA9-AFD7-54DF6A8C3BAD}"/>
          </ac:spMkLst>
        </pc:spChg>
      </pc:sldChg>
      <pc:sldChg chg="modSp">
        <pc:chgData name="Paulo Henrique De Campos Filho" userId="S::paulohcampos_gmail.com#ext#@unioxfordnexus.onmicrosoft.com::044d815a-1a0c-4a5b-98fe-31bea9966cf4" providerId="AD" clId="Web-{CD1EC04E-0DF3-4AC4-A9EE-52C330C3EC28}" dt="2021-03-03T15:30:25.807" v="378" actId="20577"/>
        <pc:sldMkLst>
          <pc:docMk/>
          <pc:sldMk cId="261740701" sldId="264"/>
        </pc:sldMkLst>
        <pc:spChg chg="mod">
          <ac:chgData name="Paulo Henrique De Campos Filho" userId="S::paulohcampos_gmail.com#ext#@unioxfordnexus.onmicrosoft.com::044d815a-1a0c-4a5b-98fe-31bea9966cf4" providerId="AD" clId="Web-{CD1EC04E-0DF3-4AC4-A9EE-52C330C3EC28}" dt="2021-03-03T15:30:25.807" v="378" actId="20577"/>
          <ac:spMkLst>
            <pc:docMk/>
            <pc:sldMk cId="261740701" sldId="264"/>
            <ac:spMk id="3" creationId="{94ED26B5-8688-486F-8C6D-049F649FCD56}"/>
          </ac:spMkLst>
        </pc:spChg>
      </pc:sldChg>
      <pc:sldChg chg="modSp">
        <pc:chgData name="Paulo Henrique De Campos Filho" userId="S::paulohcampos_gmail.com#ext#@unioxfordnexus.onmicrosoft.com::044d815a-1a0c-4a5b-98fe-31bea9966cf4" providerId="AD" clId="Web-{CD1EC04E-0DF3-4AC4-A9EE-52C330C3EC28}" dt="2021-03-03T15:27:28.662" v="320" actId="20577"/>
        <pc:sldMkLst>
          <pc:docMk/>
          <pc:sldMk cId="3280646884" sldId="270"/>
        </pc:sldMkLst>
        <pc:spChg chg="mod">
          <ac:chgData name="Paulo Henrique De Campos Filho" userId="S::paulohcampos_gmail.com#ext#@unioxfordnexus.onmicrosoft.com::044d815a-1a0c-4a5b-98fe-31bea9966cf4" providerId="AD" clId="Web-{CD1EC04E-0DF3-4AC4-A9EE-52C330C3EC28}" dt="2021-03-03T15:27:28.662" v="320" actId="20577"/>
          <ac:spMkLst>
            <pc:docMk/>
            <pc:sldMk cId="3280646884" sldId="270"/>
            <ac:spMk id="3" creationId="{42494849-49C8-4C99-94B6-4DB2D0ADC73A}"/>
          </ac:spMkLst>
        </pc:spChg>
      </pc:sldChg>
      <pc:sldChg chg="modSp del">
        <pc:chgData name="Paulo Henrique De Campos Filho" userId="S::paulohcampos_gmail.com#ext#@unioxfordnexus.onmicrosoft.com::044d815a-1a0c-4a5b-98fe-31bea9966cf4" providerId="AD" clId="Web-{CD1EC04E-0DF3-4AC4-A9EE-52C330C3EC28}" dt="2021-03-03T20:18:26.376" v="744"/>
        <pc:sldMkLst>
          <pc:docMk/>
          <pc:sldMk cId="4085975553" sldId="271"/>
        </pc:sldMkLst>
        <pc:spChg chg="mod">
          <ac:chgData name="Paulo Henrique De Campos Filho" userId="S::paulohcampos_gmail.com#ext#@unioxfordnexus.onmicrosoft.com::044d815a-1a0c-4a5b-98fe-31bea9966cf4" providerId="AD" clId="Web-{CD1EC04E-0DF3-4AC4-A9EE-52C330C3EC28}" dt="2021-03-03T15:29:11.477" v="325" actId="20577"/>
          <ac:spMkLst>
            <pc:docMk/>
            <pc:sldMk cId="4085975553" sldId="271"/>
            <ac:spMk id="2" creationId="{67250735-AD25-4E50-AA7A-BBBD3D544F1D}"/>
          </ac:spMkLst>
        </pc:spChg>
        <pc:spChg chg="mod">
          <ac:chgData name="Paulo Henrique De Campos Filho" userId="S::paulohcampos_gmail.com#ext#@unioxfordnexus.onmicrosoft.com::044d815a-1a0c-4a5b-98fe-31bea9966cf4" providerId="AD" clId="Web-{CD1EC04E-0DF3-4AC4-A9EE-52C330C3EC28}" dt="2021-03-03T20:04:28.856" v="416" actId="20577"/>
          <ac:spMkLst>
            <pc:docMk/>
            <pc:sldMk cId="4085975553" sldId="271"/>
            <ac:spMk id="3" creationId="{830DAC41-63A6-44A6-8170-5614F9178A15}"/>
          </ac:spMkLst>
        </pc:spChg>
      </pc:sldChg>
      <pc:sldChg chg="modSp add replId">
        <pc:chgData name="Paulo Henrique De Campos Filho" userId="S::paulohcampos_gmail.com#ext#@unioxfordnexus.onmicrosoft.com::044d815a-1a0c-4a5b-98fe-31bea9966cf4" providerId="AD" clId="Web-{CD1EC04E-0DF3-4AC4-A9EE-52C330C3EC28}" dt="2021-03-03T15:13:37.831" v="138" actId="20577"/>
        <pc:sldMkLst>
          <pc:docMk/>
          <pc:sldMk cId="99964972" sldId="274"/>
        </pc:sldMkLst>
        <pc:spChg chg="mod">
          <ac:chgData name="Paulo Henrique De Campos Filho" userId="S::paulohcampos_gmail.com#ext#@unioxfordnexus.onmicrosoft.com::044d815a-1a0c-4a5b-98fe-31bea9966cf4" providerId="AD" clId="Web-{CD1EC04E-0DF3-4AC4-A9EE-52C330C3EC28}" dt="2021-03-03T15:09:55.201" v="3" actId="20577"/>
          <ac:spMkLst>
            <pc:docMk/>
            <pc:sldMk cId="99964972" sldId="274"/>
            <ac:spMk id="2" creationId="{DD078B29-F9FF-46DA-AE73-53DDB376B7F6}"/>
          </ac:spMkLst>
        </pc:spChg>
        <pc:spChg chg="mod">
          <ac:chgData name="Paulo Henrique De Campos Filho" userId="S::paulohcampos_gmail.com#ext#@unioxfordnexus.onmicrosoft.com::044d815a-1a0c-4a5b-98fe-31bea9966cf4" providerId="AD" clId="Web-{CD1EC04E-0DF3-4AC4-A9EE-52C330C3EC28}" dt="2021-03-03T15:13:37.831" v="138" actId="20577"/>
          <ac:spMkLst>
            <pc:docMk/>
            <pc:sldMk cId="99964972" sldId="274"/>
            <ac:spMk id="3" creationId="{04559C32-312F-41B1-BB3F-0FFBFFE8771D}"/>
          </ac:spMkLst>
        </pc:spChg>
      </pc:sldChg>
      <pc:sldChg chg="modSp add replId">
        <pc:chgData name="Paulo Henrique De Campos Filho" userId="S::paulohcampos_gmail.com#ext#@unioxfordnexus.onmicrosoft.com::044d815a-1a0c-4a5b-98fe-31bea9966cf4" providerId="AD" clId="Web-{CD1EC04E-0DF3-4AC4-A9EE-52C330C3EC28}" dt="2021-03-03T15:23:46.017" v="280" actId="20577"/>
        <pc:sldMkLst>
          <pc:docMk/>
          <pc:sldMk cId="685415160" sldId="275"/>
        </pc:sldMkLst>
        <pc:spChg chg="mod">
          <ac:chgData name="Paulo Henrique De Campos Filho" userId="S::paulohcampos_gmail.com#ext#@unioxfordnexus.onmicrosoft.com::044d815a-1a0c-4a5b-98fe-31bea9966cf4" providerId="AD" clId="Web-{CD1EC04E-0DF3-4AC4-A9EE-52C330C3EC28}" dt="2021-03-03T15:13:49.863" v="142" actId="20577"/>
          <ac:spMkLst>
            <pc:docMk/>
            <pc:sldMk cId="685415160" sldId="275"/>
            <ac:spMk id="2" creationId="{DD078B29-F9FF-46DA-AE73-53DDB376B7F6}"/>
          </ac:spMkLst>
        </pc:spChg>
        <pc:spChg chg="mod">
          <ac:chgData name="Paulo Henrique De Campos Filho" userId="S::paulohcampos_gmail.com#ext#@unioxfordnexus.onmicrosoft.com::044d815a-1a0c-4a5b-98fe-31bea9966cf4" providerId="AD" clId="Web-{CD1EC04E-0DF3-4AC4-A9EE-52C330C3EC28}" dt="2021-03-03T15:23:46.017" v="280" actId="20577"/>
          <ac:spMkLst>
            <pc:docMk/>
            <pc:sldMk cId="685415160" sldId="275"/>
            <ac:spMk id="3" creationId="{04559C32-312F-41B1-BB3F-0FFBFFE8771D}"/>
          </ac:spMkLst>
        </pc:spChg>
      </pc:sldChg>
      <pc:sldChg chg="addSp delSp modSp add replId">
        <pc:chgData name="Paulo Henrique De Campos Filho" userId="S::paulohcampos_gmail.com#ext#@unioxfordnexus.onmicrosoft.com::044d815a-1a0c-4a5b-98fe-31bea9966cf4" providerId="AD" clId="Web-{CD1EC04E-0DF3-4AC4-A9EE-52C330C3EC28}" dt="2021-03-03T15:25:09.816" v="287" actId="1076"/>
        <pc:sldMkLst>
          <pc:docMk/>
          <pc:sldMk cId="4010584832" sldId="276"/>
        </pc:sldMkLst>
        <pc:spChg chg="del">
          <ac:chgData name="Paulo Henrique De Campos Filho" userId="S::paulohcampos_gmail.com#ext#@unioxfordnexus.onmicrosoft.com::044d815a-1a0c-4a5b-98fe-31bea9966cf4" providerId="AD" clId="Web-{CD1EC04E-0DF3-4AC4-A9EE-52C330C3EC28}" dt="2021-03-03T15:23:52.361" v="282"/>
          <ac:spMkLst>
            <pc:docMk/>
            <pc:sldMk cId="4010584832" sldId="276"/>
            <ac:spMk id="3" creationId="{04559C32-312F-41B1-BB3F-0FFBFFE8771D}"/>
          </ac:spMkLst>
        </pc:spChg>
        <pc:spChg chg="add del mod">
          <ac:chgData name="Paulo Henrique De Campos Filho" userId="S::paulohcampos_gmail.com#ext#@unioxfordnexus.onmicrosoft.com::044d815a-1a0c-4a5b-98fe-31bea9966cf4" providerId="AD" clId="Web-{CD1EC04E-0DF3-4AC4-A9EE-52C330C3EC28}" dt="2021-03-03T15:24:04.611" v="283"/>
          <ac:spMkLst>
            <pc:docMk/>
            <pc:sldMk cId="4010584832" sldId="276"/>
            <ac:spMk id="5" creationId="{AF4BE78A-A607-4207-AE35-81B3C1029F44}"/>
          </ac:spMkLst>
        </pc:spChg>
        <pc:picChg chg="add mod ord">
          <ac:chgData name="Paulo Henrique De Campos Filho" userId="S::paulohcampos_gmail.com#ext#@unioxfordnexus.onmicrosoft.com::044d815a-1a0c-4a5b-98fe-31bea9966cf4" providerId="AD" clId="Web-{CD1EC04E-0DF3-4AC4-A9EE-52C330C3EC28}" dt="2021-03-03T15:25:09.816" v="287" actId="1076"/>
          <ac:picMkLst>
            <pc:docMk/>
            <pc:sldMk cId="4010584832" sldId="276"/>
            <ac:picMk id="6" creationId="{4CF11E9E-B41B-4263-BCF8-020F03BAC32E}"/>
          </ac:picMkLst>
        </pc:picChg>
      </pc:sldChg>
      <pc:sldChg chg="modSp add replId">
        <pc:chgData name="Paulo Henrique De Campos Filho" userId="S::paulohcampos_gmail.com#ext#@unioxfordnexus.onmicrosoft.com::044d815a-1a0c-4a5b-98fe-31bea9966cf4" providerId="AD" clId="Web-{CD1EC04E-0DF3-4AC4-A9EE-52C330C3EC28}" dt="2021-03-03T15:25:20.566" v="289" actId="20577"/>
        <pc:sldMkLst>
          <pc:docMk/>
          <pc:sldMk cId="1219877199" sldId="277"/>
        </pc:sldMkLst>
        <pc:spChg chg="mod">
          <ac:chgData name="Paulo Henrique De Campos Filho" userId="S::paulohcampos_gmail.com#ext#@unioxfordnexus.onmicrosoft.com::044d815a-1a0c-4a5b-98fe-31bea9966cf4" providerId="AD" clId="Web-{CD1EC04E-0DF3-4AC4-A9EE-52C330C3EC28}" dt="2021-03-03T15:25:20.566" v="289" actId="20577"/>
          <ac:spMkLst>
            <pc:docMk/>
            <pc:sldMk cId="1219877199" sldId="277"/>
            <ac:spMk id="2" creationId="{DD078B29-F9FF-46DA-AE73-53DDB376B7F6}"/>
          </ac:spMkLst>
        </pc:spChg>
      </pc:sldChg>
      <pc:sldChg chg="modSp add ord replId">
        <pc:chgData name="Paulo Henrique De Campos Filho" userId="S::paulohcampos_gmail.com#ext#@unioxfordnexus.onmicrosoft.com::044d815a-1a0c-4a5b-98fe-31bea9966cf4" providerId="AD" clId="Web-{CD1EC04E-0DF3-4AC4-A9EE-52C330C3EC28}" dt="2021-03-03T15:26:04.442" v="305" actId="20577"/>
        <pc:sldMkLst>
          <pc:docMk/>
          <pc:sldMk cId="2955514404" sldId="278"/>
        </pc:sldMkLst>
        <pc:spChg chg="mod">
          <ac:chgData name="Paulo Henrique De Campos Filho" userId="S::paulohcampos_gmail.com#ext#@unioxfordnexus.onmicrosoft.com::044d815a-1a0c-4a5b-98fe-31bea9966cf4" providerId="AD" clId="Web-{CD1EC04E-0DF3-4AC4-A9EE-52C330C3EC28}" dt="2021-03-03T15:25:30.941" v="294" actId="20577"/>
          <ac:spMkLst>
            <pc:docMk/>
            <pc:sldMk cId="2955514404" sldId="278"/>
            <ac:spMk id="2" creationId="{DD078B29-F9FF-46DA-AE73-53DDB376B7F6}"/>
          </ac:spMkLst>
        </pc:spChg>
        <pc:spChg chg="mod">
          <ac:chgData name="Paulo Henrique De Campos Filho" userId="S::paulohcampos_gmail.com#ext#@unioxfordnexus.onmicrosoft.com::044d815a-1a0c-4a5b-98fe-31bea9966cf4" providerId="AD" clId="Web-{CD1EC04E-0DF3-4AC4-A9EE-52C330C3EC28}" dt="2021-03-03T15:26:04.442" v="305" actId="20577"/>
          <ac:spMkLst>
            <pc:docMk/>
            <pc:sldMk cId="2955514404" sldId="278"/>
            <ac:spMk id="3" creationId="{04559C32-312F-41B1-BB3F-0FFBFFE8771D}"/>
          </ac:spMkLst>
        </pc:spChg>
      </pc:sldChg>
      <pc:sldChg chg="add del replId">
        <pc:chgData name="Paulo Henrique De Campos Filho" userId="S::paulohcampos_gmail.com#ext#@unioxfordnexus.onmicrosoft.com::044d815a-1a0c-4a5b-98fe-31bea9966cf4" providerId="AD" clId="Web-{CD1EC04E-0DF3-4AC4-A9EE-52C330C3EC28}" dt="2021-03-03T15:28:59.946" v="322"/>
        <pc:sldMkLst>
          <pc:docMk/>
          <pc:sldMk cId="717503030" sldId="279"/>
        </pc:sldMkLst>
      </pc:sldChg>
      <pc:sldChg chg="add replId">
        <pc:chgData name="Paulo Henrique De Campos Filho" userId="S::paulohcampos_gmail.com#ext#@unioxfordnexus.onmicrosoft.com::044d815a-1a0c-4a5b-98fe-31bea9966cf4" providerId="AD" clId="Web-{CD1EC04E-0DF3-4AC4-A9EE-52C330C3EC28}" dt="2021-03-03T15:29:02.618" v="323"/>
        <pc:sldMkLst>
          <pc:docMk/>
          <pc:sldMk cId="2462467656" sldId="279"/>
        </pc:sldMkLst>
      </pc:sldChg>
      <pc:sldChg chg="addSp delSp modSp add del replId">
        <pc:chgData name="Paulo Henrique De Campos Filho" userId="S::paulohcampos_gmail.com#ext#@unioxfordnexus.onmicrosoft.com::044d815a-1a0c-4a5b-98fe-31bea9966cf4" providerId="AD" clId="Web-{CD1EC04E-0DF3-4AC4-A9EE-52C330C3EC28}" dt="2021-03-03T20:19:09.596" v="745"/>
        <pc:sldMkLst>
          <pc:docMk/>
          <pc:sldMk cId="1467201380" sldId="280"/>
        </pc:sldMkLst>
        <pc:spChg chg="add del mod">
          <ac:chgData name="Paulo Henrique De Campos Filho" userId="S::paulohcampos_gmail.com#ext#@unioxfordnexus.onmicrosoft.com::044d815a-1a0c-4a5b-98fe-31bea9966cf4" providerId="AD" clId="Web-{CD1EC04E-0DF3-4AC4-A9EE-52C330C3EC28}" dt="2021-03-03T20:06:00.421" v="420"/>
          <ac:spMkLst>
            <pc:docMk/>
            <pc:sldMk cId="1467201380" sldId="280"/>
            <ac:spMk id="4" creationId="{3651DD95-699B-4EDD-BB9B-84F0CAFDDFC1}"/>
          </ac:spMkLst>
        </pc:spChg>
        <pc:spChg chg="mod">
          <ac:chgData name="Paulo Henrique De Campos Filho" userId="S::paulohcampos_gmail.com#ext#@unioxfordnexus.onmicrosoft.com::044d815a-1a0c-4a5b-98fe-31bea9966cf4" providerId="AD" clId="Web-{CD1EC04E-0DF3-4AC4-A9EE-52C330C3EC28}" dt="2021-03-03T20:18:11.641" v="743" actId="20577"/>
          <ac:spMkLst>
            <pc:docMk/>
            <pc:sldMk cId="1467201380" sldId="280"/>
            <ac:spMk id="8" creationId="{97D82A4D-662C-4D4E-AF7D-4C5DD60F907F}"/>
          </ac:spMkLst>
        </pc:spChg>
        <pc:picChg chg="add mod">
          <ac:chgData name="Paulo Henrique De Campos Filho" userId="S::paulohcampos_gmail.com#ext#@unioxfordnexus.onmicrosoft.com::044d815a-1a0c-4a5b-98fe-31bea9966cf4" providerId="AD" clId="Web-{CD1EC04E-0DF3-4AC4-A9EE-52C330C3EC28}" dt="2021-03-03T20:07:22.392" v="435" actId="14100"/>
          <ac:picMkLst>
            <pc:docMk/>
            <pc:sldMk cId="1467201380" sldId="280"/>
            <ac:picMk id="5" creationId="{F695C97D-C9A5-4960-9F5D-BD867A185DE6}"/>
          </ac:picMkLst>
        </pc:picChg>
        <pc:picChg chg="del">
          <ac:chgData name="Paulo Henrique De Campos Filho" userId="S::paulohcampos_gmail.com#ext#@unioxfordnexus.onmicrosoft.com::044d815a-1a0c-4a5b-98fe-31bea9966cf4" providerId="AD" clId="Web-{CD1EC04E-0DF3-4AC4-A9EE-52C330C3EC28}" dt="2021-03-03T20:04:56.654" v="419"/>
          <ac:picMkLst>
            <pc:docMk/>
            <pc:sldMk cId="1467201380" sldId="280"/>
            <ac:picMk id="6" creationId="{100CA975-1E3E-461A-BE3D-7344C0C007D3}"/>
          </ac:picMkLst>
        </pc:picChg>
        <pc:picChg chg="del">
          <ac:chgData name="Paulo Henrique De Campos Filho" userId="S::paulohcampos_gmail.com#ext#@unioxfordnexus.onmicrosoft.com::044d815a-1a0c-4a5b-98fe-31bea9966cf4" providerId="AD" clId="Web-{CD1EC04E-0DF3-4AC4-A9EE-52C330C3EC28}" dt="2021-03-03T20:04:54.091" v="418"/>
          <ac:picMkLst>
            <pc:docMk/>
            <pc:sldMk cId="1467201380" sldId="280"/>
            <ac:picMk id="7" creationId="{F1C4D213-5772-4E9C-BA78-1E31922FC4A2}"/>
          </ac:picMkLst>
        </pc:picChg>
        <pc:picChg chg="add mod">
          <ac:chgData name="Paulo Henrique De Campos Filho" userId="S::paulohcampos_gmail.com#ext#@unioxfordnexus.onmicrosoft.com::044d815a-1a0c-4a5b-98fe-31bea9966cf4" providerId="AD" clId="Web-{CD1EC04E-0DF3-4AC4-A9EE-52C330C3EC28}" dt="2021-03-03T20:07:33.236" v="438" actId="1076"/>
          <ac:picMkLst>
            <pc:docMk/>
            <pc:sldMk cId="1467201380" sldId="280"/>
            <ac:picMk id="9" creationId="{93EF09CF-E865-4A48-B017-12A0D10DA13E}"/>
          </ac:picMkLst>
        </pc:picChg>
        <pc:picChg chg="add mod ord">
          <ac:chgData name="Paulo Henrique De Campos Filho" userId="S::paulohcampos_gmail.com#ext#@unioxfordnexus.onmicrosoft.com::044d815a-1a0c-4a5b-98fe-31bea9966cf4" providerId="AD" clId="Web-{CD1EC04E-0DF3-4AC4-A9EE-52C330C3EC28}" dt="2021-03-03T20:07:43.158" v="440"/>
          <ac:picMkLst>
            <pc:docMk/>
            <pc:sldMk cId="1467201380" sldId="280"/>
            <ac:picMk id="10" creationId="{EE7A353A-8671-4A8E-A947-8B4B3505120E}"/>
          </ac:picMkLst>
        </pc:picChg>
      </pc:sldChg>
    </pc:docChg>
  </pc:docChgLst>
  <pc:docChgLst>
    <pc:chgData name="Bas Geerdink" userId="S::bas_aizonic.com#ext#@unioxfordnexus.onmicrosoft.com::3245a407-a6aa-4a3a-9f04-23e2605c45b3" providerId="AD" clId="Web-{FDD8D249-3008-4846-A08F-30DAB8675553}"/>
    <pc:docChg chg="modSld">
      <pc:chgData name="Bas Geerdink" userId="S::bas_aizonic.com#ext#@unioxfordnexus.onmicrosoft.com::3245a407-a6aa-4a3a-9f04-23e2605c45b3" providerId="AD" clId="Web-{FDD8D249-3008-4846-A08F-30DAB8675553}" dt="2021-03-02T19:09:57.512" v="14" actId="20577"/>
      <pc:docMkLst>
        <pc:docMk/>
      </pc:docMkLst>
      <pc:sldChg chg="modSp">
        <pc:chgData name="Bas Geerdink" userId="S::bas_aizonic.com#ext#@unioxfordnexus.onmicrosoft.com::3245a407-a6aa-4a3a-9f04-23e2605c45b3" providerId="AD" clId="Web-{FDD8D249-3008-4846-A08F-30DAB8675553}" dt="2021-03-02T19:09:57.512" v="14" actId="20577"/>
        <pc:sldMkLst>
          <pc:docMk/>
          <pc:sldMk cId="1102173097" sldId="268"/>
        </pc:sldMkLst>
        <pc:spChg chg="mod">
          <ac:chgData name="Bas Geerdink" userId="S::bas_aizonic.com#ext#@unioxfordnexus.onmicrosoft.com::3245a407-a6aa-4a3a-9f04-23e2605c45b3" providerId="AD" clId="Web-{FDD8D249-3008-4846-A08F-30DAB8675553}" dt="2021-03-02T19:09:57.512" v="14" actId="20577"/>
          <ac:spMkLst>
            <pc:docMk/>
            <pc:sldMk cId="1102173097" sldId="268"/>
            <ac:spMk id="3" creationId="{AEC74D12-9B0A-4BE9-BE52-5CC6A7373F06}"/>
          </ac:spMkLst>
        </pc:spChg>
      </pc:sldChg>
    </pc:docChg>
  </pc:docChgLst>
  <pc:docChgLst>
    <pc:chgData name="Jay Padmanabhan" userId="5be2cd11ebd65de2" providerId="LiveId" clId="{21FE058A-E171-4946-8E8D-6D20D077D6F8}"/>
    <pc:docChg chg="custSel addSld modSld sldOrd">
      <pc:chgData name="Jay Padmanabhan" userId="5be2cd11ebd65de2" providerId="LiveId" clId="{21FE058A-E171-4946-8E8D-6D20D077D6F8}" dt="2021-03-06T18:01:37.799" v="640" actId="1076"/>
      <pc:docMkLst>
        <pc:docMk/>
      </pc:docMkLst>
      <pc:sldChg chg="modSp mod">
        <pc:chgData name="Jay Padmanabhan" userId="5be2cd11ebd65de2" providerId="LiveId" clId="{21FE058A-E171-4946-8E8D-6D20D077D6F8}" dt="2021-03-06T18:01:37.799" v="640" actId="1076"/>
        <pc:sldMkLst>
          <pc:docMk/>
          <pc:sldMk cId="128342768" sldId="259"/>
        </pc:sldMkLst>
        <pc:picChg chg="mod">
          <ac:chgData name="Jay Padmanabhan" userId="5be2cd11ebd65de2" providerId="LiveId" clId="{21FE058A-E171-4946-8E8D-6D20D077D6F8}" dt="2021-03-06T18:01:37.799" v="640" actId="1076"/>
          <ac:picMkLst>
            <pc:docMk/>
            <pc:sldMk cId="128342768" sldId="259"/>
            <ac:picMk id="5" creationId="{B9C78C1A-A84F-4901-9039-C73937E1D340}"/>
          </ac:picMkLst>
        </pc:picChg>
      </pc:sldChg>
      <pc:sldChg chg="addSp delSp modSp new mod ord">
        <pc:chgData name="Jay Padmanabhan" userId="5be2cd11ebd65de2" providerId="LiveId" clId="{21FE058A-E171-4946-8E8D-6D20D077D6F8}" dt="2021-03-06T18:01:20.437" v="636" actId="20578"/>
        <pc:sldMkLst>
          <pc:docMk/>
          <pc:sldMk cId="2841630095" sldId="273"/>
        </pc:sldMkLst>
        <pc:spChg chg="mod">
          <ac:chgData name="Jay Padmanabhan" userId="5be2cd11ebd65de2" providerId="LiveId" clId="{21FE058A-E171-4946-8E8D-6D20D077D6F8}" dt="2021-03-06T17:44:11.684" v="517" actId="1076"/>
          <ac:spMkLst>
            <pc:docMk/>
            <pc:sldMk cId="2841630095" sldId="273"/>
            <ac:spMk id="2" creationId="{1EAB0602-EB21-A849-8C5A-F3338020CF3C}"/>
          </ac:spMkLst>
        </pc:spChg>
        <pc:spChg chg="del">
          <ac:chgData name="Jay Padmanabhan" userId="5be2cd11ebd65de2" providerId="LiveId" clId="{21FE058A-E171-4946-8E8D-6D20D077D6F8}" dt="2021-03-01T10:36:09.743" v="24" actId="478"/>
          <ac:spMkLst>
            <pc:docMk/>
            <pc:sldMk cId="2841630095" sldId="273"/>
            <ac:spMk id="3" creationId="{F7BE6ACC-60D0-1B46-82B0-A313CCD46C23}"/>
          </ac:spMkLst>
        </pc:spChg>
        <pc:spChg chg="add mod">
          <ac:chgData name="Jay Padmanabhan" userId="5be2cd11ebd65de2" providerId="LiveId" clId="{21FE058A-E171-4946-8E8D-6D20D077D6F8}" dt="2021-03-06T17:45:11.595" v="546" actId="1038"/>
          <ac:spMkLst>
            <pc:docMk/>
            <pc:sldMk cId="2841630095" sldId="273"/>
            <ac:spMk id="4" creationId="{FF65CC17-A667-0242-B37A-096E6A2DD4CC}"/>
          </ac:spMkLst>
        </pc:spChg>
        <pc:spChg chg="add mod">
          <ac:chgData name="Jay Padmanabhan" userId="5be2cd11ebd65de2" providerId="LiveId" clId="{21FE058A-E171-4946-8E8D-6D20D077D6F8}" dt="2021-03-06T17:45:11.595" v="546" actId="1038"/>
          <ac:spMkLst>
            <pc:docMk/>
            <pc:sldMk cId="2841630095" sldId="273"/>
            <ac:spMk id="11" creationId="{7E39F274-60A8-3649-90AC-7138C7F9F917}"/>
          </ac:spMkLst>
        </pc:spChg>
        <pc:spChg chg="add del mod">
          <ac:chgData name="Jay Padmanabhan" userId="5be2cd11ebd65de2" providerId="LiveId" clId="{21FE058A-E171-4946-8E8D-6D20D077D6F8}" dt="2021-03-01T10:38:46.391" v="90" actId="478"/>
          <ac:spMkLst>
            <pc:docMk/>
            <pc:sldMk cId="2841630095" sldId="273"/>
            <ac:spMk id="13" creationId="{0ED9E6E9-BFA9-3B49-87B3-CE113E3B28D9}"/>
          </ac:spMkLst>
        </pc:spChg>
        <pc:spChg chg="add mod">
          <ac:chgData name="Jay Padmanabhan" userId="5be2cd11ebd65de2" providerId="LiveId" clId="{21FE058A-E171-4946-8E8D-6D20D077D6F8}" dt="2021-03-06T17:45:18.031" v="558" actId="1037"/>
          <ac:spMkLst>
            <pc:docMk/>
            <pc:sldMk cId="2841630095" sldId="273"/>
            <ac:spMk id="13" creationId="{24293DAE-2232-F643-83E0-5C8F87471567}"/>
          </ac:spMkLst>
        </pc:spChg>
        <pc:spChg chg="add mod">
          <ac:chgData name="Jay Padmanabhan" userId="5be2cd11ebd65de2" providerId="LiveId" clId="{21FE058A-E171-4946-8E8D-6D20D077D6F8}" dt="2021-03-06T17:45:18.031" v="558" actId="1037"/>
          <ac:spMkLst>
            <pc:docMk/>
            <pc:sldMk cId="2841630095" sldId="273"/>
            <ac:spMk id="14" creationId="{CFE59CE3-D718-F348-A924-BB4909F104AD}"/>
          </ac:spMkLst>
        </pc:spChg>
        <pc:spChg chg="add del mod">
          <ac:chgData name="Jay Padmanabhan" userId="5be2cd11ebd65de2" providerId="LiveId" clId="{21FE058A-E171-4946-8E8D-6D20D077D6F8}" dt="2021-03-01T10:42:37.146" v="149" actId="478"/>
          <ac:spMkLst>
            <pc:docMk/>
            <pc:sldMk cId="2841630095" sldId="273"/>
            <ac:spMk id="22" creationId="{19FA9F62-DB76-EA43-A795-FD00031DDDC6}"/>
          </ac:spMkLst>
        </pc:spChg>
        <pc:spChg chg="add del mod">
          <ac:chgData name="Jay Padmanabhan" userId="5be2cd11ebd65de2" providerId="LiveId" clId="{21FE058A-E171-4946-8E8D-6D20D077D6F8}" dt="2021-03-01T10:44:19.396" v="182" actId="478"/>
          <ac:spMkLst>
            <pc:docMk/>
            <pc:sldMk cId="2841630095" sldId="273"/>
            <ac:spMk id="23" creationId="{81F2A2DF-465E-2E48-BE57-13AAB2F89F06}"/>
          </ac:spMkLst>
        </pc:spChg>
        <pc:spChg chg="mod">
          <ac:chgData name="Jay Padmanabhan" userId="5be2cd11ebd65de2" providerId="LiveId" clId="{21FE058A-E171-4946-8E8D-6D20D077D6F8}" dt="2021-03-06T17:47:12.558" v="589" actId="1038"/>
          <ac:spMkLst>
            <pc:docMk/>
            <pc:sldMk cId="2841630095" sldId="273"/>
            <ac:spMk id="29" creationId="{F7657862-3934-4CE0-A83F-B8A0C5F57B6D}"/>
          </ac:spMkLst>
        </pc:spChg>
        <pc:spChg chg="mod">
          <ac:chgData name="Jay Padmanabhan" userId="5be2cd11ebd65de2" providerId="LiveId" clId="{21FE058A-E171-4946-8E8D-6D20D077D6F8}" dt="2021-03-06T17:47:21.623" v="599" actId="1035"/>
          <ac:spMkLst>
            <pc:docMk/>
            <pc:sldMk cId="2841630095" sldId="273"/>
            <ac:spMk id="34" creationId="{ACC00445-DEAB-4BE9-BB5F-B85E21980F5D}"/>
          </ac:spMkLst>
        </pc:spChg>
        <pc:spChg chg="add del mod">
          <ac:chgData name="Jay Padmanabhan" userId="5be2cd11ebd65de2" providerId="LiveId" clId="{21FE058A-E171-4946-8E8D-6D20D077D6F8}" dt="2021-03-06T17:44:35.439" v="527" actId="478"/>
          <ac:spMkLst>
            <pc:docMk/>
            <pc:sldMk cId="2841630095" sldId="273"/>
            <ac:spMk id="40" creationId="{CA1251F1-47D8-5D4D-8AB7-39D62071D54B}"/>
          </ac:spMkLst>
        </pc:spChg>
        <pc:spChg chg="add mod">
          <ac:chgData name="Jay Padmanabhan" userId="5be2cd11ebd65de2" providerId="LiveId" clId="{21FE058A-E171-4946-8E8D-6D20D077D6F8}" dt="2021-03-06T17:45:18.031" v="558" actId="1037"/>
          <ac:spMkLst>
            <pc:docMk/>
            <pc:sldMk cId="2841630095" sldId="273"/>
            <ac:spMk id="57" creationId="{D67ED79E-FFC9-A748-B5DE-AC81937D2FA6}"/>
          </ac:spMkLst>
        </pc:spChg>
        <pc:spChg chg="add mod">
          <ac:chgData name="Jay Padmanabhan" userId="5be2cd11ebd65de2" providerId="LiveId" clId="{21FE058A-E171-4946-8E8D-6D20D077D6F8}" dt="2021-03-06T17:45:11.595" v="546" actId="1038"/>
          <ac:spMkLst>
            <pc:docMk/>
            <pc:sldMk cId="2841630095" sldId="273"/>
            <ac:spMk id="58" creationId="{8422959E-05AD-384D-9C6E-AD3FF4DAE7C4}"/>
          </ac:spMkLst>
        </pc:spChg>
        <pc:spChg chg="add mod">
          <ac:chgData name="Jay Padmanabhan" userId="5be2cd11ebd65de2" providerId="LiveId" clId="{21FE058A-E171-4946-8E8D-6D20D077D6F8}" dt="2021-03-06T17:53:10.655" v="633" actId="1076"/>
          <ac:spMkLst>
            <pc:docMk/>
            <pc:sldMk cId="2841630095" sldId="273"/>
            <ac:spMk id="59" creationId="{714D036F-67CE-EA49-8597-0D59CE6F7FBF}"/>
          </ac:spMkLst>
        </pc:spChg>
        <pc:spChg chg="add mod">
          <ac:chgData name="Jay Padmanabhan" userId="5be2cd11ebd65de2" providerId="LiveId" clId="{21FE058A-E171-4946-8E8D-6D20D077D6F8}" dt="2021-03-06T17:47:12.558" v="589" actId="1038"/>
          <ac:spMkLst>
            <pc:docMk/>
            <pc:sldMk cId="2841630095" sldId="273"/>
            <ac:spMk id="60" creationId="{94BBE18E-9A92-1545-9476-81D45C90F927}"/>
          </ac:spMkLst>
        </pc:spChg>
        <pc:spChg chg="add mod">
          <ac:chgData name="Jay Padmanabhan" userId="5be2cd11ebd65de2" providerId="LiveId" clId="{21FE058A-E171-4946-8E8D-6D20D077D6F8}" dt="2021-03-06T17:47:17.761" v="595" actId="1035"/>
          <ac:spMkLst>
            <pc:docMk/>
            <pc:sldMk cId="2841630095" sldId="273"/>
            <ac:spMk id="61" creationId="{1A857E67-9EAA-5F45-B610-A296BFD5AC49}"/>
          </ac:spMkLst>
        </pc:spChg>
        <pc:spChg chg="add mod">
          <ac:chgData name="Jay Padmanabhan" userId="5be2cd11ebd65de2" providerId="LiveId" clId="{21FE058A-E171-4946-8E8D-6D20D077D6F8}" dt="2021-03-06T17:53:10.655" v="633" actId="1076"/>
          <ac:spMkLst>
            <pc:docMk/>
            <pc:sldMk cId="2841630095" sldId="273"/>
            <ac:spMk id="62" creationId="{7669C205-02FF-7148-BE3E-A117BE640EA3}"/>
          </ac:spMkLst>
        </pc:spChg>
        <pc:spChg chg="add mod">
          <ac:chgData name="Jay Padmanabhan" userId="5be2cd11ebd65de2" providerId="LiveId" clId="{21FE058A-E171-4946-8E8D-6D20D077D6F8}" dt="2021-03-06T17:47:12.558" v="589" actId="1038"/>
          <ac:spMkLst>
            <pc:docMk/>
            <pc:sldMk cId="2841630095" sldId="273"/>
            <ac:spMk id="64" creationId="{98E713F5-6EA0-344A-BB77-7464CDE75485}"/>
          </ac:spMkLst>
        </pc:spChg>
        <pc:spChg chg="add mod">
          <ac:chgData name="Jay Padmanabhan" userId="5be2cd11ebd65de2" providerId="LiveId" clId="{21FE058A-E171-4946-8E8D-6D20D077D6F8}" dt="2021-03-06T17:45:18.031" v="558" actId="1037"/>
          <ac:spMkLst>
            <pc:docMk/>
            <pc:sldMk cId="2841630095" sldId="273"/>
            <ac:spMk id="74" creationId="{307064EB-C4B2-244E-B745-C8104225C5BB}"/>
          </ac:spMkLst>
        </pc:spChg>
        <pc:spChg chg="add mod">
          <ac:chgData name="Jay Padmanabhan" userId="5be2cd11ebd65de2" providerId="LiveId" clId="{21FE058A-E171-4946-8E8D-6D20D077D6F8}" dt="2021-03-06T17:47:17.761" v="595" actId="1035"/>
          <ac:spMkLst>
            <pc:docMk/>
            <pc:sldMk cId="2841630095" sldId="273"/>
            <ac:spMk id="76" creationId="{9912DA52-83A6-914D-AA5F-708735BC39E1}"/>
          </ac:spMkLst>
        </pc:spChg>
        <pc:picChg chg="mod">
          <ac:chgData name="Jay Padmanabhan" userId="5be2cd11ebd65de2" providerId="LiveId" clId="{21FE058A-E171-4946-8E8D-6D20D077D6F8}" dt="2021-03-06T17:53:10.655" v="633" actId="1076"/>
          <ac:picMkLst>
            <pc:docMk/>
            <pc:sldMk cId="2841630095" sldId="273"/>
            <ac:picMk id="3" creationId="{3CDAF411-D2D8-4B8C-99FE-86A26EC969B2}"/>
          </ac:picMkLst>
        </pc:picChg>
        <pc:picChg chg="mod">
          <ac:chgData name="Jay Padmanabhan" userId="5be2cd11ebd65de2" providerId="LiveId" clId="{21FE058A-E171-4946-8E8D-6D20D077D6F8}" dt="2021-03-06T17:47:12.558" v="589" actId="1038"/>
          <ac:picMkLst>
            <pc:docMk/>
            <pc:sldMk cId="2841630095" sldId="273"/>
            <ac:picMk id="5" creationId="{B4DAD7F3-584D-4A35-BB4C-E8E9BF641762}"/>
          </ac:picMkLst>
        </pc:picChg>
        <pc:picChg chg="add mod">
          <ac:chgData name="Jay Padmanabhan" userId="5be2cd11ebd65de2" providerId="LiveId" clId="{21FE058A-E171-4946-8E8D-6D20D077D6F8}" dt="2021-03-06T17:45:11.595" v="546" actId="1038"/>
          <ac:picMkLst>
            <pc:docMk/>
            <pc:sldMk cId="2841630095" sldId="273"/>
            <ac:picMk id="6" creationId="{6612A264-EF4D-0347-94EF-0FB7EEFCA695}"/>
          </ac:picMkLst>
        </pc:picChg>
        <pc:picChg chg="mod modCrop">
          <ac:chgData name="Jay Padmanabhan" userId="5be2cd11ebd65de2" providerId="LiveId" clId="{21FE058A-E171-4946-8E8D-6D20D077D6F8}" dt="2021-03-06T17:47:21.623" v="599" actId="1035"/>
          <ac:picMkLst>
            <pc:docMk/>
            <pc:sldMk cId="2841630095" sldId="273"/>
            <ac:picMk id="7" creationId="{24C71B77-727D-42AA-B037-161FC401DFFC}"/>
          </ac:picMkLst>
        </pc:picChg>
        <pc:picChg chg="add del mod">
          <ac:chgData name="Jay Padmanabhan" userId="5be2cd11ebd65de2" providerId="LiveId" clId="{21FE058A-E171-4946-8E8D-6D20D077D6F8}" dt="2021-03-01T10:37:16.970" v="39" actId="478"/>
          <ac:picMkLst>
            <pc:docMk/>
            <pc:sldMk cId="2841630095" sldId="273"/>
            <ac:picMk id="8" creationId="{3BA2AAB6-EE26-1C4F-9E7F-536634369280}"/>
          </ac:picMkLst>
        </pc:picChg>
        <pc:picChg chg="add del mod">
          <ac:chgData name="Jay Padmanabhan" userId="5be2cd11ebd65de2" providerId="LiveId" clId="{21FE058A-E171-4946-8E8D-6D20D077D6F8}" dt="2021-03-01T10:37:15.712" v="38" actId="478"/>
          <ac:picMkLst>
            <pc:docMk/>
            <pc:sldMk cId="2841630095" sldId="273"/>
            <ac:picMk id="10" creationId="{9F1C679B-9EE6-5C48-916C-AD26EA489528}"/>
          </ac:picMkLst>
        </pc:picChg>
        <pc:picChg chg="add mod">
          <ac:chgData name="Jay Padmanabhan" userId="5be2cd11ebd65de2" providerId="LiveId" clId="{21FE058A-E171-4946-8E8D-6D20D077D6F8}" dt="2021-03-06T17:45:18.031" v="558" actId="1037"/>
          <ac:picMkLst>
            <pc:docMk/>
            <pc:sldMk cId="2841630095" sldId="273"/>
            <ac:picMk id="12" creationId="{9FDACF58-132D-134F-9972-882794205397}"/>
          </ac:picMkLst>
        </pc:picChg>
        <pc:picChg chg="mod">
          <ac:chgData name="Jay Padmanabhan" userId="5be2cd11ebd65de2" providerId="LiveId" clId="{21FE058A-E171-4946-8E8D-6D20D077D6F8}" dt="2021-03-06T17:47:17.761" v="595" actId="1035"/>
          <ac:picMkLst>
            <pc:docMk/>
            <pc:sldMk cId="2841630095" sldId="273"/>
            <ac:picMk id="26" creationId="{B789044D-9D5F-4F17-B8E2-E2595BD2499F}"/>
          </ac:picMkLst>
        </pc:picChg>
        <pc:picChg chg="mod">
          <ac:chgData name="Jay Padmanabhan" userId="5be2cd11ebd65de2" providerId="LiveId" clId="{21FE058A-E171-4946-8E8D-6D20D077D6F8}" dt="2021-03-06T17:47:12.558" v="589" actId="1038"/>
          <ac:picMkLst>
            <pc:docMk/>
            <pc:sldMk cId="2841630095" sldId="273"/>
            <ac:picMk id="28" creationId="{1A83B620-1D45-4416-9813-68D132B42798}"/>
          </ac:picMkLst>
        </pc:picChg>
        <pc:picChg chg="add del mod">
          <ac:chgData name="Jay Padmanabhan" userId="5be2cd11ebd65de2" providerId="LiveId" clId="{21FE058A-E171-4946-8E8D-6D20D077D6F8}" dt="2021-03-06T17:52:35.118" v="629" actId="478"/>
          <ac:picMkLst>
            <pc:docMk/>
            <pc:sldMk cId="2841630095" sldId="273"/>
            <ac:picMk id="46" creationId="{FF02E8C2-0E24-C743-B133-5C9DE12DAFB0}"/>
          </ac:picMkLst>
        </pc:picChg>
        <pc:picChg chg="add mod">
          <ac:chgData name="Jay Padmanabhan" userId="5be2cd11ebd65de2" providerId="LiveId" clId="{21FE058A-E171-4946-8E8D-6D20D077D6F8}" dt="2021-03-06T17:45:18.031" v="558" actId="1037"/>
          <ac:picMkLst>
            <pc:docMk/>
            <pc:sldMk cId="2841630095" sldId="273"/>
            <ac:picMk id="66" creationId="{F34C7B73-8A03-D443-88D9-09A5891CD46B}"/>
          </ac:picMkLst>
        </pc:picChg>
        <pc:picChg chg="add mod">
          <ac:chgData name="Jay Padmanabhan" userId="5be2cd11ebd65de2" providerId="LiveId" clId="{21FE058A-E171-4946-8E8D-6D20D077D6F8}" dt="2021-03-06T17:45:18.031" v="558" actId="1037"/>
          <ac:picMkLst>
            <pc:docMk/>
            <pc:sldMk cId="2841630095" sldId="273"/>
            <ac:picMk id="1026" creationId="{C5DC807C-555D-0A44-A75F-F2E36B47E9A4}"/>
          </ac:picMkLst>
        </pc:picChg>
        <pc:picChg chg="add del mod">
          <ac:chgData name="Jay Padmanabhan" userId="5be2cd11ebd65de2" providerId="LiveId" clId="{21FE058A-E171-4946-8E8D-6D20D077D6F8}" dt="2021-03-06T17:52:07.937" v="626" actId="478"/>
          <ac:picMkLst>
            <pc:docMk/>
            <pc:sldMk cId="2841630095" sldId="273"/>
            <ac:picMk id="1028" creationId="{04B2DA8C-0CE4-2B45-A668-481707013469}"/>
          </ac:picMkLst>
        </pc:picChg>
        <pc:picChg chg="add del">
          <ac:chgData name="Jay Padmanabhan" userId="5be2cd11ebd65de2" providerId="LiveId" clId="{21FE058A-E171-4946-8E8D-6D20D077D6F8}" dt="2021-03-01T10:39:59.467" v="124" actId="478"/>
          <ac:picMkLst>
            <pc:docMk/>
            <pc:sldMk cId="2841630095" sldId="273"/>
            <ac:picMk id="1028" creationId="{4492B85B-6988-6D43-A05D-039654D68DE4}"/>
          </ac:picMkLst>
        </pc:picChg>
        <pc:picChg chg="add mod">
          <ac:chgData name="Jay Padmanabhan" userId="5be2cd11ebd65de2" providerId="LiveId" clId="{21FE058A-E171-4946-8E8D-6D20D077D6F8}" dt="2021-03-01T10:43:48.881" v="165" actId="1076"/>
          <ac:picMkLst>
            <pc:docMk/>
            <pc:sldMk cId="2841630095" sldId="273"/>
            <ac:picMk id="1030" creationId="{A4AA531B-122D-924B-8211-AE4715828431}"/>
          </ac:picMkLst>
        </pc:picChg>
        <pc:picChg chg="add del">
          <ac:chgData name="Jay Padmanabhan" userId="5be2cd11ebd65de2" providerId="LiveId" clId="{21FE058A-E171-4946-8E8D-6D20D077D6F8}" dt="2021-03-01T10:41:47.207" v="137" actId="478"/>
          <ac:picMkLst>
            <pc:docMk/>
            <pc:sldMk cId="2841630095" sldId="273"/>
            <ac:picMk id="1032" creationId="{F416CE9F-CC00-0049-8B03-6CB111C6EEA5}"/>
          </ac:picMkLst>
        </pc:picChg>
        <pc:picChg chg="add mod">
          <ac:chgData name="Jay Padmanabhan" userId="5be2cd11ebd65de2" providerId="LiveId" clId="{21FE058A-E171-4946-8E8D-6D20D077D6F8}" dt="2021-03-01T10:43:52.048" v="166" actId="1076"/>
          <ac:picMkLst>
            <pc:docMk/>
            <pc:sldMk cId="2841630095" sldId="273"/>
            <ac:picMk id="1034" creationId="{E7D5C964-F3B4-614E-B2C7-6F8A5D3DFC41}"/>
          </ac:picMkLst>
        </pc:picChg>
        <pc:picChg chg="add mod">
          <ac:chgData name="Jay Padmanabhan" userId="5be2cd11ebd65de2" providerId="LiveId" clId="{21FE058A-E171-4946-8E8D-6D20D077D6F8}" dt="2021-03-01T10:44:31.114" v="186" actId="1076"/>
          <ac:picMkLst>
            <pc:docMk/>
            <pc:sldMk cId="2841630095" sldId="273"/>
            <ac:picMk id="1036" creationId="{F5CE0521-B669-D644-BCC3-73ABBE9ED651}"/>
          </ac:picMkLst>
        </pc:picChg>
        <pc:cxnChg chg="add mod">
          <ac:chgData name="Jay Padmanabhan" userId="5be2cd11ebd65de2" providerId="LiveId" clId="{21FE058A-E171-4946-8E8D-6D20D077D6F8}" dt="2021-03-06T17:45:18.031" v="558" actId="1037"/>
          <ac:cxnSpMkLst>
            <pc:docMk/>
            <pc:sldMk cId="2841630095" sldId="273"/>
            <ac:cxnSpMk id="17" creationId="{2D868E92-84BC-0841-AD70-3C217FE1F556}"/>
          </ac:cxnSpMkLst>
        </pc:cxnChg>
        <pc:cxnChg chg="add mod">
          <ac:chgData name="Jay Padmanabhan" userId="5be2cd11ebd65de2" providerId="LiveId" clId="{21FE058A-E171-4946-8E8D-6D20D077D6F8}" dt="2021-03-06T17:53:10.655" v="633" actId="1076"/>
          <ac:cxnSpMkLst>
            <pc:docMk/>
            <pc:sldMk cId="2841630095" sldId="273"/>
            <ac:cxnSpMk id="20" creationId="{D89FD07F-3A20-0241-952C-B128D89933DC}"/>
          </ac:cxnSpMkLst>
        </pc:cxnChg>
        <pc:cxnChg chg="add del mod">
          <ac:chgData name="Jay Padmanabhan" userId="5be2cd11ebd65de2" providerId="LiveId" clId="{21FE058A-E171-4946-8E8D-6D20D077D6F8}" dt="2021-03-01T10:42:39.210" v="150" actId="478"/>
          <ac:cxnSpMkLst>
            <pc:docMk/>
            <pc:sldMk cId="2841630095" sldId="273"/>
            <ac:cxnSpMk id="29" creationId="{3CCBA70B-1F13-DB45-A345-7ABBEA74B6FB}"/>
          </ac:cxnSpMkLst>
        </pc:cxnChg>
        <pc:cxnChg chg="add mod">
          <ac:chgData name="Jay Padmanabhan" userId="5be2cd11ebd65de2" providerId="LiveId" clId="{21FE058A-E171-4946-8E8D-6D20D077D6F8}" dt="2021-03-06T17:53:10.655" v="633" actId="1076"/>
          <ac:cxnSpMkLst>
            <pc:docMk/>
            <pc:sldMk cId="2841630095" sldId="273"/>
            <ac:cxnSpMk id="30" creationId="{9D2F1A03-B7EA-9044-B3B6-49B2B6DE9113}"/>
          </ac:cxnSpMkLst>
        </pc:cxnChg>
        <pc:cxnChg chg="mod">
          <ac:chgData name="Jay Padmanabhan" userId="5be2cd11ebd65de2" providerId="LiveId" clId="{21FE058A-E171-4946-8E8D-6D20D077D6F8}" dt="2021-03-06T17:47:17.761" v="595" actId="1035"/>
          <ac:cxnSpMkLst>
            <pc:docMk/>
            <pc:sldMk cId="2841630095" sldId="273"/>
            <ac:cxnSpMk id="31" creationId="{853FC56D-8F56-4AFE-9484-1588D4361633}"/>
          </ac:cxnSpMkLst>
        </pc:cxnChg>
        <pc:cxnChg chg="mod">
          <ac:chgData name="Jay Padmanabhan" userId="5be2cd11ebd65de2" providerId="LiveId" clId="{21FE058A-E171-4946-8E8D-6D20D077D6F8}" dt="2021-03-06T17:47:21.623" v="599" actId="1035"/>
          <ac:cxnSpMkLst>
            <pc:docMk/>
            <pc:sldMk cId="2841630095" sldId="273"/>
            <ac:cxnSpMk id="32" creationId="{999C4854-D385-4C59-BA91-E19C6F0862B7}"/>
          </ac:cxnSpMkLst>
        </pc:cxnChg>
        <pc:cxnChg chg="add mod">
          <ac:chgData name="Jay Padmanabhan" userId="5be2cd11ebd65de2" providerId="LiveId" clId="{21FE058A-E171-4946-8E8D-6D20D077D6F8}" dt="2021-03-06T17:53:10.655" v="633" actId="1076"/>
          <ac:cxnSpMkLst>
            <pc:docMk/>
            <pc:sldMk cId="2841630095" sldId="273"/>
            <ac:cxnSpMk id="33" creationId="{CDBC89CF-62A7-E348-9CC8-9A55EE53E0F3}"/>
          </ac:cxnSpMkLst>
        </pc:cxnChg>
        <pc:cxnChg chg="add mod">
          <ac:chgData name="Jay Padmanabhan" userId="5be2cd11ebd65de2" providerId="LiveId" clId="{21FE058A-E171-4946-8E8D-6D20D077D6F8}" dt="2021-03-06T17:45:18.031" v="558" actId="1037"/>
          <ac:cxnSpMkLst>
            <pc:docMk/>
            <pc:sldMk cId="2841630095" sldId="273"/>
            <ac:cxnSpMk id="41" creationId="{9641142C-8B68-6543-9103-C0C92D710856}"/>
          </ac:cxnSpMkLst>
        </pc:cxnChg>
        <pc:cxnChg chg="add del mod">
          <ac:chgData name="Jay Padmanabhan" userId="5be2cd11ebd65de2" providerId="LiveId" clId="{21FE058A-E171-4946-8E8D-6D20D077D6F8}" dt="2021-03-06T17:52:43.572" v="630" actId="478"/>
          <ac:cxnSpMkLst>
            <pc:docMk/>
            <pc:sldMk cId="2841630095" sldId="273"/>
            <ac:cxnSpMk id="63" creationId="{B828C68D-5C12-4B40-A795-B40926FD12DD}"/>
          </ac:cxnSpMkLst>
        </pc:cxnChg>
        <pc:cxnChg chg="add mod">
          <ac:chgData name="Jay Padmanabhan" userId="5be2cd11ebd65de2" providerId="LiveId" clId="{21FE058A-E171-4946-8E8D-6D20D077D6F8}" dt="2021-03-06T17:45:18.031" v="558" actId="1037"/>
          <ac:cxnSpMkLst>
            <pc:docMk/>
            <pc:sldMk cId="2841630095" sldId="273"/>
            <ac:cxnSpMk id="70" creationId="{8AB245B1-125E-E148-A604-57F087ED5248}"/>
          </ac:cxnSpMkLst>
        </pc:cxnChg>
      </pc:sldChg>
    </pc:docChg>
  </pc:docChgLst>
  <pc:docChgLst>
    <pc:chgData name="Bas Geerdink" userId="S::bas_aizonic.com#ext#@unioxfordnexus.onmicrosoft.com::3245a407-a6aa-4a3a-9f04-23e2605c45b3" providerId="AD" clId="Web-{08BE58B0-D699-4F41-B5E6-5C827F8A76AC}"/>
    <pc:docChg chg="modSld">
      <pc:chgData name="Bas Geerdink" userId="S::bas_aizonic.com#ext#@unioxfordnexus.onmicrosoft.com::3245a407-a6aa-4a3a-9f04-23e2605c45b3" providerId="AD" clId="Web-{08BE58B0-D699-4F41-B5E6-5C827F8A76AC}" dt="2021-03-07T11:38:58.387" v="176" actId="20577"/>
      <pc:docMkLst>
        <pc:docMk/>
      </pc:docMkLst>
      <pc:sldChg chg="modSp">
        <pc:chgData name="Bas Geerdink" userId="S::bas_aizonic.com#ext#@unioxfordnexus.onmicrosoft.com::3245a407-a6aa-4a3a-9f04-23e2605c45b3" providerId="AD" clId="Web-{08BE58B0-D699-4F41-B5E6-5C827F8A76AC}" dt="2021-03-07T11:38:58.387" v="176" actId="20577"/>
        <pc:sldMkLst>
          <pc:docMk/>
          <pc:sldMk cId="109857222" sldId="256"/>
        </pc:sldMkLst>
        <pc:spChg chg="mod">
          <ac:chgData name="Bas Geerdink" userId="S::bas_aizonic.com#ext#@unioxfordnexus.onmicrosoft.com::3245a407-a6aa-4a3a-9f04-23e2605c45b3" providerId="AD" clId="Web-{08BE58B0-D699-4F41-B5E6-5C827F8A76AC}" dt="2021-03-07T11:38:58.387" v="176" actId="20577"/>
          <ac:spMkLst>
            <pc:docMk/>
            <pc:sldMk cId="109857222" sldId="256"/>
            <ac:spMk id="2" creationId="{00000000-0000-0000-0000-000000000000}"/>
          </ac:spMkLst>
        </pc:spChg>
        <pc:spChg chg="mod">
          <ac:chgData name="Bas Geerdink" userId="S::bas_aizonic.com#ext#@unioxfordnexus.onmicrosoft.com::3245a407-a6aa-4a3a-9f04-23e2605c45b3" providerId="AD" clId="Web-{08BE58B0-D699-4F41-B5E6-5C827F8A76AC}" dt="2021-03-07T11:38:22.855" v="164" actId="1076"/>
          <ac:spMkLst>
            <pc:docMk/>
            <pc:sldMk cId="109857222" sldId="256"/>
            <ac:spMk id="3" creationId="{00000000-0000-0000-0000-000000000000}"/>
          </ac:spMkLst>
        </pc:spChg>
      </pc:sldChg>
    </pc:docChg>
  </pc:docChgLst>
  <pc:docChgLst>
    <pc:chgData name="Bas Geerdink" userId="S::bas_aizonic.com#ext#@unioxfordnexus.onmicrosoft.com::3245a407-a6aa-4a3a-9f04-23e2605c45b3" providerId="AD" clId="Web-{F4308727-4FE9-4741-ACC5-15957DED7453}"/>
    <pc:docChg chg="addSld delSld modSld addMainMaster delMainMaster">
      <pc:chgData name="Bas Geerdink" userId="S::bas_aizonic.com#ext#@unioxfordnexus.onmicrosoft.com::3245a407-a6aa-4a3a-9f04-23e2605c45b3" providerId="AD" clId="Web-{F4308727-4FE9-4741-ACC5-15957DED7453}" dt="2021-02-27T14:57:47.089" v="57"/>
      <pc:docMkLst>
        <pc:docMk/>
      </pc:docMkLst>
      <pc:sldChg chg="addSp delSp modSp mod setBg modClrScheme setClrOvrMap delDesignElem chgLayout">
        <pc:chgData name="Bas Geerdink" userId="S::bas_aizonic.com#ext#@unioxfordnexus.onmicrosoft.com::3245a407-a6aa-4a3a-9f04-23e2605c45b3" providerId="AD" clId="Web-{F4308727-4FE9-4741-ACC5-15957DED7453}" dt="2021-02-27T14:57:47.089" v="57"/>
        <pc:sldMkLst>
          <pc:docMk/>
          <pc:sldMk cId="109857222" sldId="256"/>
        </pc:sldMkLst>
        <pc:spChg chg="mod ord">
          <ac:chgData name="Bas Geerdink" userId="S::bas_aizonic.com#ext#@unioxfordnexus.onmicrosoft.com::3245a407-a6aa-4a3a-9f04-23e2605c45b3" providerId="AD" clId="Web-{F4308727-4FE9-4741-ACC5-15957DED7453}" dt="2021-02-27T14:57:47.089" v="57"/>
          <ac:spMkLst>
            <pc:docMk/>
            <pc:sldMk cId="109857222" sldId="256"/>
            <ac:spMk id="2" creationId="{00000000-0000-0000-0000-000000000000}"/>
          </ac:spMkLst>
        </pc:spChg>
        <pc:spChg chg="mod ord">
          <ac:chgData name="Bas Geerdink" userId="S::bas_aizonic.com#ext#@unioxfordnexus.onmicrosoft.com::3245a407-a6aa-4a3a-9f04-23e2605c45b3" providerId="AD" clId="Web-{F4308727-4FE9-4741-ACC5-15957DED7453}" dt="2021-02-27T14:57:03.619" v="55"/>
          <ac:spMkLst>
            <pc:docMk/>
            <pc:sldMk cId="109857222" sldId="256"/>
            <ac:spMk id="3" creationId="{00000000-0000-0000-0000-000000000000}"/>
          </ac:spMkLst>
        </pc:spChg>
        <pc:spChg chg="add del">
          <ac:chgData name="Bas Geerdink" userId="S::bas_aizonic.com#ext#@unioxfordnexus.onmicrosoft.com::3245a407-a6aa-4a3a-9f04-23e2605c45b3" providerId="AD" clId="Web-{F4308727-4FE9-4741-ACC5-15957DED7453}" dt="2021-02-27T14:55:52.368" v="48"/>
          <ac:spMkLst>
            <pc:docMk/>
            <pc:sldMk cId="109857222" sldId="256"/>
            <ac:spMk id="8" creationId="{C1DD1A8A-57D5-4A81-AD04-532B043C5611}"/>
          </ac:spMkLst>
        </pc:spChg>
        <pc:spChg chg="add del">
          <ac:chgData name="Bas Geerdink" userId="S::bas_aizonic.com#ext#@unioxfordnexus.onmicrosoft.com::3245a407-a6aa-4a3a-9f04-23e2605c45b3" providerId="AD" clId="Web-{F4308727-4FE9-4741-ACC5-15957DED7453}" dt="2021-02-27T14:53:02.911" v="25"/>
          <ac:spMkLst>
            <pc:docMk/>
            <pc:sldMk cId="109857222" sldId="256"/>
            <ac:spMk id="9" creationId="{9EF96A8B-E86D-4F3A-AA75-7B1E0891608D}"/>
          </ac:spMkLst>
        </pc:spChg>
        <pc:spChg chg="add del">
          <ac:chgData name="Bas Geerdink" userId="S::bas_aizonic.com#ext#@unioxfordnexus.onmicrosoft.com::3245a407-a6aa-4a3a-9f04-23e2605c45b3" providerId="AD" clId="Web-{F4308727-4FE9-4741-ACC5-15957DED7453}" dt="2021-02-27T14:50:27.751" v="2"/>
          <ac:spMkLst>
            <pc:docMk/>
            <pc:sldMk cId="109857222" sldId="256"/>
            <ac:spMk id="10" creationId="{BF3D65BA-1C65-40FB-92EF-83951BDC1D7C}"/>
          </ac:spMkLst>
        </pc:spChg>
        <pc:spChg chg="add del">
          <ac:chgData name="Bas Geerdink" userId="S::bas_aizonic.com#ext#@unioxfordnexus.onmicrosoft.com::3245a407-a6aa-4a3a-9f04-23e2605c45b3" providerId="AD" clId="Web-{F4308727-4FE9-4741-ACC5-15957DED7453}" dt="2021-02-27T14:55:52.368" v="48"/>
          <ac:spMkLst>
            <pc:docMk/>
            <pc:sldMk cId="109857222" sldId="256"/>
            <ac:spMk id="11" creationId="{007891EC-4501-44ED-A8C8-B11B6DB767AB}"/>
          </ac:spMkLst>
        </pc:spChg>
        <pc:spChg chg="add del">
          <ac:chgData name="Bas Geerdink" userId="S::bas_aizonic.com#ext#@unioxfordnexus.onmicrosoft.com::3245a407-a6aa-4a3a-9f04-23e2605c45b3" providerId="AD" clId="Web-{F4308727-4FE9-4741-ACC5-15957DED7453}" dt="2021-02-27T14:50:27.751" v="2"/>
          <ac:spMkLst>
            <pc:docMk/>
            <pc:sldMk cId="109857222" sldId="256"/>
            <ac:spMk id="12" creationId="{ADF52CCA-FCDD-49A0-BFFC-3BD41F1B827A}"/>
          </ac:spMkLst>
        </pc:spChg>
        <pc:spChg chg="add del">
          <ac:chgData name="Bas Geerdink" userId="S::bas_aizonic.com#ext#@unioxfordnexus.onmicrosoft.com::3245a407-a6aa-4a3a-9f04-23e2605c45b3" providerId="AD" clId="Web-{F4308727-4FE9-4741-ACC5-15957DED7453}" dt="2021-02-27T14:53:02.911" v="25"/>
          <ac:spMkLst>
            <pc:docMk/>
            <pc:sldMk cId="109857222" sldId="256"/>
            <ac:spMk id="16" creationId="{ED78922C-0FA6-4876-B387-09E6D18A9832}"/>
          </ac:spMkLst>
        </pc:spChg>
        <pc:spChg chg="add del">
          <ac:chgData name="Bas Geerdink" userId="S::bas_aizonic.com#ext#@unioxfordnexus.onmicrosoft.com::3245a407-a6aa-4a3a-9f04-23e2605c45b3" providerId="AD" clId="Web-{F4308727-4FE9-4741-ACC5-15957DED7453}" dt="2021-02-27T14:50:52.330" v="3"/>
          <ac:spMkLst>
            <pc:docMk/>
            <pc:sldMk cId="109857222" sldId="256"/>
            <ac:spMk id="17" creationId="{BF3D65BA-1C65-40FB-92EF-83951BDC1D7C}"/>
          </ac:spMkLst>
        </pc:spChg>
        <pc:spChg chg="add del">
          <ac:chgData name="Bas Geerdink" userId="S::bas_aizonic.com#ext#@unioxfordnexus.onmicrosoft.com::3245a407-a6aa-4a3a-9f04-23e2605c45b3" providerId="AD" clId="Web-{F4308727-4FE9-4741-ACC5-15957DED7453}" dt="2021-02-27T14:53:02.911" v="25"/>
          <ac:spMkLst>
            <pc:docMk/>
            <pc:sldMk cId="109857222" sldId="256"/>
            <ac:spMk id="18" creationId="{6E822080-05A0-4490-8404-A5C900C2C869}"/>
          </ac:spMkLst>
        </pc:spChg>
        <pc:spChg chg="add del">
          <ac:chgData name="Bas Geerdink" userId="S::bas_aizonic.com#ext#@unioxfordnexus.onmicrosoft.com::3245a407-a6aa-4a3a-9f04-23e2605c45b3" providerId="AD" clId="Web-{F4308727-4FE9-4741-ACC5-15957DED7453}" dt="2021-02-27T14:50:52.330" v="3"/>
          <ac:spMkLst>
            <pc:docMk/>
            <pc:sldMk cId="109857222" sldId="256"/>
            <ac:spMk id="19" creationId="{ADF52CCA-FCDD-49A0-BFFC-3BD41F1B827A}"/>
          </ac:spMkLst>
        </pc:spChg>
        <pc:spChg chg="add del">
          <ac:chgData name="Bas Geerdink" userId="S::bas_aizonic.com#ext#@unioxfordnexus.onmicrosoft.com::3245a407-a6aa-4a3a-9f04-23e2605c45b3" providerId="AD" clId="Web-{F4308727-4FE9-4741-ACC5-15957DED7453}" dt="2021-02-27T14:53:31.286" v="28"/>
          <ac:spMkLst>
            <pc:docMk/>
            <pc:sldMk cId="109857222" sldId="256"/>
            <ac:spMk id="25" creationId="{B0DD4D4C-0A16-4FBA-9931-1F0FCE92E2AA}"/>
          </ac:spMkLst>
        </pc:spChg>
        <pc:spChg chg="add del">
          <ac:chgData name="Bas Geerdink" userId="S::bas_aizonic.com#ext#@unioxfordnexus.onmicrosoft.com::3245a407-a6aa-4a3a-9f04-23e2605c45b3" providerId="AD" clId="Web-{F4308727-4FE9-4741-ACC5-15957DED7453}" dt="2021-02-27T14:53:31.286" v="28"/>
          <ac:spMkLst>
            <pc:docMk/>
            <pc:sldMk cId="109857222" sldId="256"/>
            <ac:spMk id="27" creationId="{10E8F221-2C17-451E-A781-791A48BDA1DD}"/>
          </ac:spMkLst>
        </pc:spChg>
        <pc:spChg chg="add del">
          <ac:chgData name="Bas Geerdink" userId="S::bas_aizonic.com#ext#@unioxfordnexus.onmicrosoft.com::3245a407-a6aa-4a3a-9f04-23e2605c45b3" providerId="AD" clId="Web-{F4308727-4FE9-4741-ACC5-15957DED7453}" dt="2021-02-27T14:54:11.896" v="33"/>
          <ac:spMkLst>
            <pc:docMk/>
            <pc:sldMk cId="109857222" sldId="256"/>
            <ac:spMk id="32" creationId="{D8ED3830-ABBE-41E7-B0D4-FA582F84725E}"/>
          </ac:spMkLst>
        </pc:spChg>
        <pc:spChg chg="add del">
          <ac:chgData name="Bas Geerdink" userId="S::bas_aizonic.com#ext#@unioxfordnexus.onmicrosoft.com::3245a407-a6aa-4a3a-9f04-23e2605c45b3" providerId="AD" clId="Web-{F4308727-4FE9-4741-ACC5-15957DED7453}" dt="2021-02-27T14:54:11.896" v="33"/>
          <ac:spMkLst>
            <pc:docMk/>
            <pc:sldMk cId="109857222" sldId="256"/>
            <ac:spMk id="34" creationId="{B9F394EE-52D9-4BC8-8F01-DCF6EAD920DC}"/>
          </ac:spMkLst>
        </pc:spChg>
        <pc:spChg chg="add del">
          <ac:chgData name="Bas Geerdink" userId="S::bas_aizonic.com#ext#@unioxfordnexus.onmicrosoft.com::3245a407-a6aa-4a3a-9f04-23e2605c45b3" providerId="AD" clId="Web-{F4308727-4FE9-4741-ACC5-15957DED7453}" dt="2021-02-27T14:54:33.428" v="35"/>
          <ac:spMkLst>
            <pc:docMk/>
            <pc:sldMk cId="109857222" sldId="256"/>
            <ac:spMk id="39" creationId="{2DF7C36B-2A95-4DB1-A402-5367DFD51180}"/>
          </ac:spMkLst>
        </pc:spChg>
        <pc:spChg chg="add del">
          <ac:chgData name="Bas Geerdink" userId="S::bas_aizonic.com#ext#@unioxfordnexus.onmicrosoft.com::3245a407-a6aa-4a3a-9f04-23e2605c45b3" providerId="AD" clId="Web-{F4308727-4FE9-4741-ACC5-15957DED7453}" dt="2021-02-27T14:54:33.428" v="35"/>
          <ac:spMkLst>
            <pc:docMk/>
            <pc:sldMk cId="109857222" sldId="256"/>
            <ac:spMk id="41" creationId="{9FCA75FA-F681-4B5D-93C7-49F3DDA1D8E1}"/>
          </ac:spMkLst>
        </pc:spChg>
        <pc:spChg chg="add del">
          <ac:chgData name="Bas Geerdink" userId="S::bas_aizonic.com#ext#@unioxfordnexus.onmicrosoft.com::3245a407-a6aa-4a3a-9f04-23e2605c45b3" providerId="AD" clId="Web-{F4308727-4FE9-4741-ACC5-15957DED7453}" dt="2021-02-27T14:54:33.428" v="35"/>
          <ac:spMkLst>
            <pc:docMk/>
            <pc:sldMk cId="109857222" sldId="256"/>
            <ac:spMk id="47" creationId="{AD52542E-30A7-43FD-9F65-FD522D0605A2}"/>
          </ac:spMkLst>
        </pc:spChg>
        <pc:spChg chg="add del">
          <ac:chgData name="Bas Geerdink" userId="S::bas_aizonic.com#ext#@unioxfordnexus.onmicrosoft.com::3245a407-a6aa-4a3a-9f04-23e2605c45b3" providerId="AD" clId="Web-{F4308727-4FE9-4741-ACC5-15957DED7453}" dt="2021-02-27T14:54:33.428" v="35"/>
          <ac:spMkLst>
            <pc:docMk/>
            <pc:sldMk cId="109857222" sldId="256"/>
            <ac:spMk id="49" creationId="{F28B5D4C-132A-430E-A5FE-B441DBACD64B}"/>
          </ac:spMkLst>
        </pc:spChg>
        <pc:picChg chg="add del mod">
          <ac:chgData name="Bas Geerdink" userId="S::bas_aizonic.com#ext#@unioxfordnexus.onmicrosoft.com::3245a407-a6aa-4a3a-9f04-23e2605c45b3" providerId="AD" clId="Web-{F4308727-4FE9-4741-ACC5-15957DED7453}" dt="2021-02-27T14:52:18.597" v="17"/>
          <ac:picMkLst>
            <pc:docMk/>
            <pc:sldMk cId="109857222" sldId="256"/>
            <ac:picMk id="4" creationId="{6EEE788E-7F24-40D1-A1CD-6B57B4D8EFBE}"/>
          </ac:picMkLst>
        </pc:picChg>
        <pc:picChg chg="add del mod ord">
          <ac:chgData name="Bas Geerdink" userId="S::bas_aizonic.com#ext#@unioxfordnexus.onmicrosoft.com::3245a407-a6aa-4a3a-9f04-23e2605c45b3" providerId="AD" clId="Web-{F4308727-4FE9-4741-ACC5-15957DED7453}" dt="2021-02-27T14:54:37.600" v="36"/>
          <ac:picMkLst>
            <pc:docMk/>
            <pc:sldMk cId="109857222" sldId="256"/>
            <ac:picMk id="5" creationId="{7CDEE9FE-F31C-4C79-832C-07624F85CD6F}"/>
          </ac:picMkLst>
        </pc:picChg>
        <pc:picChg chg="add del mod ord">
          <ac:chgData name="Bas Geerdink" userId="S::bas_aizonic.com#ext#@unioxfordnexus.onmicrosoft.com::3245a407-a6aa-4a3a-9f04-23e2605c45b3" providerId="AD" clId="Web-{F4308727-4FE9-4741-ACC5-15957DED7453}" dt="2021-02-27T14:51:19.487" v="9"/>
          <ac:picMkLst>
            <pc:docMk/>
            <pc:sldMk cId="109857222" sldId="256"/>
            <ac:picMk id="7" creationId="{F88AE3E8-6ED9-463D-8FDE-6BCDF6E12965}"/>
          </ac:picMkLst>
        </pc:picChg>
        <pc:cxnChg chg="add del">
          <ac:chgData name="Bas Geerdink" userId="S::bas_aizonic.com#ext#@unioxfordnexus.onmicrosoft.com::3245a407-a6aa-4a3a-9f04-23e2605c45b3" providerId="AD" clId="Web-{F4308727-4FE9-4741-ACC5-15957DED7453}" dt="2021-02-27T14:53:02.911" v="25"/>
          <ac:cxnSpMkLst>
            <pc:docMk/>
            <pc:sldMk cId="109857222" sldId="256"/>
            <ac:cxnSpMk id="14" creationId="{D5F5B333-A567-4994-B69F-B3D6FFA109AE}"/>
          </ac:cxnSpMkLst>
        </pc:cxnChg>
        <pc:cxnChg chg="add del">
          <ac:chgData name="Bas Geerdink" userId="S::bas_aizonic.com#ext#@unioxfordnexus.onmicrosoft.com::3245a407-a6aa-4a3a-9f04-23e2605c45b3" providerId="AD" clId="Web-{F4308727-4FE9-4741-ACC5-15957DED7453}" dt="2021-02-27T14:53:31.286" v="28"/>
          <ac:cxnSpMkLst>
            <pc:docMk/>
            <pc:sldMk cId="109857222" sldId="256"/>
            <ac:cxnSpMk id="23" creationId="{ED26D631-71B1-41FC-8183-9A37F884E4EA}"/>
          </ac:cxnSpMkLst>
        </pc:cxnChg>
        <pc:cxnChg chg="add del">
          <ac:chgData name="Bas Geerdink" userId="S::bas_aizonic.com#ext#@unioxfordnexus.onmicrosoft.com::3245a407-a6aa-4a3a-9f04-23e2605c45b3" providerId="AD" clId="Web-{F4308727-4FE9-4741-ACC5-15957DED7453}" dt="2021-02-27T14:54:33.428" v="35"/>
          <ac:cxnSpMkLst>
            <pc:docMk/>
            <pc:sldMk cId="109857222" sldId="256"/>
            <ac:cxnSpMk id="43" creationId="{834E074C-27C4-4E38-B099-012123B754E5}"/>
          </ac:cxnSpMkLst>
        </pc:cxnChg>
        <pc:cxnChg chg="add del">
          <ac:chgData name="Bas Geerdink" userId="S::bas_aizonic.com#ext#@unioxfordnexus.onmicrosoft.com::3245a407-a6aa-4a3a-9f04-23e2605c45b3" providerId="AD" clId="Web-{F4308727-4FE9-4741-ACC5-15957DED7453}" dt="2021-02-27T14:54:33.428" v="35"/>
          <ac:cxnSpMkLst>
            <pc:docMk/>
            <pc:sldMk cId="109857222" sldId="256"/>
            <ac:cxnSpMk id="45" creationId="{0CE376FE-E0BB-4B36-AE34-C42401212E16}"/>
          </ac:cxnSpMkLst>
        </pc:cxnChg>
      </pc:sldChg>
      <pc:sldChg chg="modSp mod modClrScheme chgLayout">
        <pc:chgData name="Bas Geerdink" userId="S::bas_aizonic.com#ext#@unioxfordnexus.onmicrosoft.com::3245a407-a6aa-4a3a-9f04-23e2605c45b3" providerId="AD" clId="Web-{F4308727-4FE9-4741-ACC5-15957DED7453}" dt="2021-02-27T14:57:03.619" v="55"/>
        <pc:sldMkLst>
          <pc:docMk/>
          <pc:sldMk cId="2681273167" sldId="257"/>
        </pc:sldMkLst>
        <pc:spChg chg="mod ord">
          <ac:chgData name="Bas Geerdink" userId="S::bas_aizonic.com#ext#@unioxfordnexus.onmicrosoft.com::3245a407-a6aa-4a3a-9f04-23e2605c45b3" providerId="AD" clId="Web-{F4308727-4FE9-4741-ACC5-15957DED7453}" dt="2021-02-27T14:57:03.619" v="55"/>
          <ac:spMkLst>
            <pc:docMk/>
            <pc:sldMk cId="2681273167" sldId="257"/>
            <ac:spMk id="2" creationId="{C7F70539-2AF1-4A96-BDAF-9F7ACFC0D706}"/>
          </ac:spMkLst>
        </pc:spChg>
        <pc:spChg chg="mod ord">
          <ac:chgData name="Bas Geerdink" userId="S::bas_aizonic.com#ext#@unioxfordnexus.onmicrosoft.com::3245a407-a6aa-4a3a-9f04-23e2605c45b3" providerId="AD" clId="Web-{F4308727-4FE9-4741-ACC5-15957DED7453}" dt="2021-02-27T14:57:03.619" v="55"/>
          <ac:spMkLst>
            <pc:docMk/>
            <pc:sldMk cId="2681273167" sldId="257"/>
            <ac:spMk id="3" creationId="{E0AB6F3E-F839-4E57-9005-DB7363A5C8DD}"/>
          </ac:spMkLst>
        </pc:spChg>
      </pc:sldChg>
      <pc:sldChg chg="modSp mod modClrScheme chgLayout">
        <pc:chgData name="Bas Geerdink" userId="S::bas_aizonic.com#ext#@unioxfordnexus.onmicrosoft.com::3245a407-a6aa-4a3a-9f04-23e2605c45b3" providerId="AD" clId="Web-{F4308727-4FE9-4741-ACC5-15957DED7453}" dt="2021-02-27T14:57:03.619" v="55"/>
        <pc:sldMkLst>
          <pc:docMk/>
          <pc:sldMk cId="2969804776" sldId="258"/>
        </pc:sldMkLst>
        <pc:spChg chg="mod ord">
          <ac:chgData name="Bas Geerdink" userId="S::bas_aizonic.com#ext#@unioxfordnexus.onmicrosoft.com::3245a407-a6aa-4a3a-9f04-23e2605c45b3" providerId="AD" clId="Web-{F4308727-4FE9-4741-ACC5-15957DED7453}" dt="2021-02-27T14:57:03.619" v="55"/>
          <ac:spMkLst>
            <pc:docMk/>
            <pc:sldMk cId="2969804776" sldId="258"/>
            <ac:spMk id="2" creationId="{C4EC4224-2334-470B-8224-0942AB2E2C2B}"/>
          </ac:spMkLst>
        </pc:spChg>
        <pc:spChg chg="mod ord">
          <ac:chgData name="Bas Geerdink" userId="S::bas_aizonic.com#ext#@unioxfordnexus.onmicrosoft.com::3245a407-a6aa-4a3a-9f04-23e2605c45b3" providerId="AD" clId="Web-{F4308727-4FE9-4741-ACC5-15957DED7453}" dt="2021-02-27T14:57:03.619" v="55"/>
          <ac:spMkLst>
            <pc:docMk/>
            <pc:sldMk cId="2969804776" sldId="258"/>
            <ac:spMk id="3" creationId="{B9A62679-7DBF-4EDC-B5C2-D5DD6BEC574D}"/>
          </ac:spMkLst>
        </pc:spChg>
      </pc:sldChg>
      <pc:sldChg chg="modSp mod modClrScheme chgLayout">
        <pc:chgData name="Bas Geerdink" userId="S::bas_aizonic.com#ext#@unioxfordnexus.onmicrosoft.com::3245a407-a6aa-4a3a-9f04-23e2605c45b3" providerId="AD" clId="Web-{F4308727-4FE9-4741-ACC5-15957DED7453}" dt="2021-02-27T14:57:03.619" v="55"/>
        <pc:sldMkLst>
          <pc:docMk/>
          <pc:sldMk cId="128342768" sldId="259"/>
        </pc:sldMkLst>
        <pc:spChg chg="mod ord">
          <ac:chgData name="Bas Geerdink" userId="S::bas_aizonic.com#ext#@unioxfordnexus.onmicrosoft.com::3245a407-a6aa-4a3a-9f04-23e2605c45b3" providerId="AD" clId="Web-{F4308727-4FE9-4741-ACC5-15957DED7453}" dt="2021-02-27T14:57:03.619" v="55"/>
          <ac:spMkLst>
            <pc:docMk/>
            <pc:sldMk cId="128342768" sldId="259"/>
            <ac:spMk id="2" creationId="{53B2F3E2-82E0-4D60-AB10-436D0471B5D7}"/>
          </ac:spMkLst>
        </pc:spChg>
        <pc:spChg chg="mod ord">
          <ac:chgData name="Bas Geerdink" userId="S::bas_aizonic.com#ext#@unioxfordnexus.onmicrosoft.com::3245a407-a6aa-4a3a-9f04-23e2605c45b3" providerId="AD" clId="Web-{F4308727-4FE9-4741-ACC5-15957DED7453}" dt="2021-02-27T14:57:03.619" v="55"/>
          <ac:spMkLst>
            <pc:docMk/>
            <pc:sldMk cId="128342768" sldId="259"/>
            <ac:spMk id="3" creationId="{408A561D-44BB-4109-B90E-83CA10E06F4E}"/>
          </ac:spMkLst>
        </pc:spChg>
      </pc:sldChg>
      <pc:sldChg chg="modSp mod modClrScheme chgLayout">
        <pc:chgData name="Bas Geerdink" userId="S::bas_aizonic.com#ext#@unioxfordnexus.onmicrosoft.com::3245a407-a6aa-4a3a-9f04-23e2605c45b3" providerId="AD" clId="Web-{F4308727-4FE9-4741-ACC5-15957DED7453}" dt="2021-02-27T14:57:03.619" v="55"/>
        <pc:sldMkLst>
          <pc:docMk/>
          <pc:sldMk cId="2900776611" sldId="260"/>
        </pc:sldMkLst>
        <pc:spChg chg="mod ord">
          <ac:chgData name="Bas Geerdink" userId="S::bas_aizonic.com#ext#@unioxfordnexus.onmicrosoft.com::3245a407-a6aa-4a3a-9f04-23e2605c45b3" providerId="AD" clId="Web-{F4308727-4FE9-4741-ACC5-15957DED7453}" dt="2021-02-27T14:57:03.619" v="55"/>
          <ac:spMkLst>
            <pc:docMk/>
            <pc:sldMk cId="2900776611" sldId="260"/>
            <ac:spMk id="2" creationId="{ABD9C6D0-09DF-4765-945E-EB1A6A0656B0}"/>
          </ac:spMkLst>
        </pc:spChg>
        <pc:spChg chg="mod ord">
          <ac:chgData name="Bas Geerdink" userId="S::bas_aizonic.com#ext#@unioxfordnexus.onmicrosoft.com::3245a407-a6aa-4a3a-9f04-23e2605c45b3" providerId="AD" clId="Web-{F4308727-4FE9-4741-ACC5-15957DED7453}" dt="2021-02-27T14:57:03.619" v="55"/>
          <ac:spMkLst>
            <pc:docMk/>
            <pc:sldMk cId="2900776611" sldId="260"/>
            <ac:spMk id="3" creationId="{1EFE3311-11BB-4D99-8D45-EBEF6EF9B741}"/>
          </ac:spMkLst>
        </pc:spChg>
      </pc:sldChg>
      <pc:sldChg chg="modSp mod modClrScheme chgLayout">
        <pc:chgData name="Bas Geerdink" userId="S::bas_aizonic.com#ext#@unioxfordnexus.onmicrosoft.com::3245a407-a6aa-4a3a-9f04-23e2605c45b3" providerId="AD" clId="Web-{F4308727-4FE9-4741-ACC5-15957DED7453}" dt="2021-02-27T14:57:03.619" v="55"/>
        <pc:sldMkLst>
          <pc:docMk/>
          <pc:sldMk cId="1217924651" sldId="261"/>
        </pc:sldMkLst>
        <pc:spChg chg="mod ord">
          <ac:chgData name="Bas Geerdink" userId="S::bas_aizonic.com#ext#@unioxfordnexus.onmicrosoft.com::3245a407-a6aa-4a3a-9f04-23e2605c45b3" providerId="AD" clId="Web-{F4308727-4FE9-4741-ACC5-15957DED7453}" dt="2021-02-27T14:57:03.619" v="55"/>
          <ac:spMkLst>
            <pc:docMk/>
            <pc:sldMk cId="1217924651" sldId="261"/>
            <ac:spMk id="2" creationId="{8858DB9A-3A1F-4014-BE17-0CB68BA648B7}"/>
          </ac:spMkLst>
        </pc:spChg>
        <pc:spChg chg="mod ord">
          <ac:chgData name="Bas Geerdink" userId="S::bas_aizonic.com#ext#@unioxfordnexus.onmicrosoft.com::3245a407-a6aa-4a3a-9f04-23e2605c45b3" providerId="AD" clId="Web-{F4308727-4FE9-4741-ACC5-15957DED7453}" dt="2021-02-27T14:57:03.619" v="55"/>
          <ac:spMkLst>
            <pc:docMk/>
            <pc:sldMk cId="1217924651" sldId="261"/>
            <ac:spMk id="3" creationId="{8AA8BE01-346D-4F6E-B184-2571D41AFFAF}"/>
          </ac:spMkLst>
        </pc:spChg>
      </pc:sldChg>
      <pc:sldChg chg="modSp mod modClrScheme chgLayout">
        <pc:chgData name="Bas Geerdink" userId="S::bas_aizonic.com#ext#@unioxfordnexus.onmicrosoft.com::3245a407-a6aa-4a3a-9f04-23e2605c45b3" providerId="AD" clId="Web-{F4308727-4FE9-4741-ACC5-15957DED7453}" dt="2021-02-27T14:57:03.619" v="55"/>
        <pc:sldMkLst>
          <pc:docMk/>
          <pc:sldMk cId="3081027865" sldId="262"/>
        </pc:sldMkLst>
        <pc:spChg chg="mod ord">
          <ac:chgData name="Bas Geerdink" userId="S::bas_aizonic.com#ext#@unioxfordnexus.onmicrosoft.com::3245a407-a6aa-4a3a-9f04-23e2605c45b3" providerId="AD" clId="Web-{F4308727-4FE9-4741-ACC5-15957DED7453}" dt="2021-02-27T14:57:03.619" v="55"/>
          <ac:spMkLst>
            <pc:docMk/>
            <pc:sldMk cId="3081027865" sldId="262"/>
            <ac:spMk id="2" creationId="{DD078B29-F9FF-46DA-AE73-53DDB376B7F6}"/>
          </ac:spMkLst>
        </pc:spChg>
        <pc:spChg chg="mod ord">
          <ac:chgData name="Bas Geerdink" userId="S::bas_aizonic.com#ext#@unioxfordnexus.onmicrosoft.com::3245a407-a6aa-4a3a-9f04-23e2605c45b3" providerId="AD" clId="Web-{F4308727-4FE9-4741-ACC5-15957DED7453}" dt="2021-02-27T14:57:03.619" v="55"/>
          <ac:spMkLst>
            <pc:docMk/>
            <pc:sldMk cId="3081027865" sldId="262"/>
            <ac:spMk id="3" creationId="{04559C32-312F-41B1-BB3F-0FFBFFE8771D}"/>
          </ac:spMkLst>
        </pc:spChg>
      </pc:sldChg>
      <pc:sldChg chg="modSp mod modClrScheme chgLayout">
        <pc:chgData name="Bas Geerdink" userId="S::bas_aizonic.com#ext#@unioxfordnexus.onmicrosoft.com::3245a407-a6aa-4a3a-9f04-23e2605c45b3" providerId="AD" clId="Web-{F4308727-4FE9-4741-ACC5-15957DED7453}" dt="2021-02-27T14:57:03.619" v="55"/>
        <pc:sldMkLst>
          <pc:docMk/>
          <pc:sldMk cId="77744027" sldId="263"/>
        </pc:sldMkLst>
        <pc:spChg chg="mod ord">
          <ac:chgData name="Bas Geerdink" userId="S::bas_aizonic.com#ext#@unioxfordnexus.onmicrosoft.com::3245a407-a6aa-4a3a-9f04-23e2605c45b3" providerId="AD" clId="Web-{F4308727-4FE9-4741-ACC5-15957DED7453}" dt="2021-02-27T14:57:03.619" v="55"/>
          <ac:spMkLst>
            <pc:docMk/>
            <pc:sldMk cId="77744027" sldId="263"/>
            <ac:spMk id="2" creationId="{933D6AE5-0EAF-4ABA-B983-EC50C724C619}"/>
          </ac:spMkLst>
        </pc:spChg>
        <pc:spChg chg="mod ord">
          <ac:chgData name="Bas Geerdink" userId="S::bas_aizonic.com#ext#@unioxfordnexus.onmicrosoft.com::3245a407-a6aa-4a3a-9f04-23e2605c45b3" providerId="AD" clId="Web-{F4308727-4FE9-4741-ACC5-15957DED7453}" dt="2021-02-27T14:57:03.619" v="55"/>
          <ac:spMkLst>
            <pc:docMk/>
            <pc:sldMk cId="77744027" sldId="263"/>
            <ac:spMk id="3" creationId="{2F97022D-33CA-4EFE-9C71-59A0EC10947E}"/>
          </ac:spMkLst>
        </pc:spChg>
      </pc:sldChg>
      <pc:sldChg chg="modSp mod modClrScheme chgLayout">
        <pc:chgData name="Bas Geerdink" userId="S::bas_aizonic.com#ext#@unioxfordnexus.onmicrosoft.com::3245a407-a6aa-4a3a-9f04-23e2605c45b3" providerId="AD" clId="Web-{F4308727-4FE9-4741-ACC5-15957DED7453}" dt="2021-02-27T14:57:03.619" v="55"/>
        <pc:sldMkLst>
          <pc:docMk/>
          <pc:sldMk cId="261740701" sldId="264"/>
        </pc:sldMkLst>
        <pc:spChg chg="mod ord">
          <ac:chgData name="Bas Geerdink" userId="S::bas_aizonic.com#ext#@unioxfordnexus.onmicrosoft.com::3245a407-a6aa-4a3a-9f04-23e2605c45b3" providerId="AD" clId="Web-{F4308727-4FE9-4741-ACC5-15957DED7453}" dt="2021-02-27T14:57:03.619" v="55"/>
          <ac:spMkLst>
            <pc:docMk/>
            <pc:sldMk cId="261740701" sldId="264"/>
            <ac:spMk id="2" creationId="{A3696B8C-CF66-4452-996A-30B6E01D5875}"/>
          </ac:spMkLst>
        </pc:spChg>
        <pc:spChg chg="mod ord">
          <ac:chgData name="Bas Geerdink" userId="S::bas_aizonic.com#ext#@unioxfordnexus.onmicrosoft.com::3245a407-a6aa-4a3a-9f04-23e2605c45b3" providerId="AD" clId="Web-{F4308727-4FE9-4741-ACC5-15957DED7453}" dt="2021-02-27T14:57:03.619" v="55"/>
          <ac:spMkLst>
            <pc:docMk/>
            <pc:sldMk cId="261740701" sldId="264"/>
            <ac:spMk id="3" creationId="{94ED26B5-8688-486F-8C6D-049F649FCD56}"/>
          </ac:spMkLst>
        </pc:spChg>
      </pc:sldChg>
      <pc:sldChg chg="addSp delSp modSp new del mod setBg modClrScheme delDesignElem chgLayout">
        <pc:chgData name="Bas Geerdink" userId="S::bas_aizonic.com#ext#@unioxfordnexus.onmicrosoft.com::3245a407-a6aa-4a3a-9f04-23e2605c45b3" providerId="AD" clId="Web-{F4308727-4FE9-4741-ACC5-15957DED7453}" dt="2021-02-27T14:56:40.853" v="54"/>
        <pc:sldMkLst>
          <pc:docMk/>
          <pc:sldMk cId="3706093687" sldId="265"/>
        </pc:sldMkLst>
        <pc:spChg chg="mod ord">
          <ac:chgData name="Bas Geerdink" userId="S::bas_aizonic.com#ext#@unioxfordnexus.onmicrosoft.com::3245a407-a6aa-4a3a-9f04-23e2605c45b3" providerId="AD" clId="Web-{F4308727-4FE9-4741-ACC5-15957DED7453}" dt="2021-02-27T14:56:35.634" v="53"/>
          <ac:spMkLst>
            <pc:docMk/>
            <pc:sldMk cId="3706093687" sldId="265"/>
            <ac:spMk id="2" creationId="{DE29DB64-4FC1-4BC8-91BC-60A87F9E16BC}"/>
          </ac:spMkLst>
        </pc:spChg>
        <pc:spChg chg="mod ord">
          <ac:chgData name="Bas Geerdink" userId="S::bas_aizonic.com#ext#@unioxfordnexus.onmicrosoft.com::3245a407-a6aa-4a3a-9f04-23e2605c45b3" providerId="AD" clId="Web-{F4308727-4FE9-4741-ACC5-15957DED7453}" dt="2021-02-27T14:56:35.634" v="53"/>
          <ac:spMkLst>
            <pc:docMk/>
            <pc:sldMk cId="3706093687" sldId="265"/>
            <ac:spMk id="3" creationId="{C0280AE2-C263-4974-8B48-5A52E61FA422}"/>
          </ac:spMkLst>
        </pc:spChg>
        <pc:spChg chg="add del">
          <ac:chgData name="Bas Geerdink" userId="S::bas_aizonic.com#ext#@unioxfordnexus.onmicrosoft.com::3245a407-a6aa-4a3a-9f04-23e2605c45b3" providerId="AD" clId="Web-{F4308727-4FE9-4741-ACC5-15957DED7453}" dt="2021-02-27T14:56:12.915" v="50"/>
          <ac:spMkLst>
            <pc:docMk/>
            <pc:sldMk cId="3706093687" sldId="265"/>
            <ac:spMk id="8" creationId="{1B15ED52-F352-441B-82BF-E0EA34836D08}"/>
          </ac:spMkLst>
        </pc:spChg>
        <pc:spChg chg="add del">
          <ac:chgData name="Bas Geerdink" userId="S::bas_aizonic.com#ext#@unioxfordnexus.onmicrosoft.com::3245a407-a6aa-4a3a-9f04-23e2605c45b3" providerId="AD" clId="Web-{F4308727-4FE9-4741-ACC5-15957DED7453}" dt="2021-02-27T14:56:12.915" v="50"/>
          <ac:spMkLst>
            <pc:docMk/>
            <pc:sldMk cId="3706093687" sldId="265"/>
            <ac:spMk id="10" creationId="{3B2E3793-BFE6-45A2-9B7B-E18844431C99}"/>
          </ac:spMkLst>
        </pc:spChg>
        <pc:spChg chg="add del">
          <ac:chgData name="Bas Geerdink" userId="S::bas_aizonic.com#ext#@unioxfordnexus.onmicrosoft.com::3245a407-a6aa-4a3a-9f04-23e2605c45b3" providerId="AD" clId="Web-{F4308727-4FE9-4741-ACC5-15957DED7453}" dt="2021-02-27T14:56:12.915" v="50"/>
          <ac:spMkLst>
            <pc:docMk/>
            <pc:sldMk cId="3706093687" sldId="265"/>
            <ac:spMk id="12" creationId="{BC4C4868-CB8F-4AF9-9CDB-8108F2C19B67}"/>
          </ac:spMkLst>
        </pc:spChg>
        <pc:spChg chg="add del">
          <ac:chgData name="Bas Geerdink" userId="S::bas_aizonic.com#ext#@unioxfordnexus.onmicrosoft.com::3245a407-a6aa-4a3a-9f04-23e2605c45b3" providerId="AD" clId="Web-{F4308727-4FE9-4741-ACC5-15957DED7453}" dt="2021-02-27T14:56:12.915" v="50"/>
          <ac:spMkLst>
            <pc:docMk/>
            <pc:sldMk cId="3706093687" sldId="265"/>
            <ac:spMk id="14" creationId="{375E0459-6403-40CD-989D-56A4407CA12E}"/>
          </ac:spMkLst>
        </pc:spChg>
        <pc:spChg chg="add del">
          <ac:chgData name="Bas Geerdink" userId="S::bas_aizonic.com#ext#@unioxfordnexus.onmicrosoft.com::3245a407-a6aa-4a3a-9f04-23e2605c45b3" providerId="AD" clId="Web-{F4308727-4FE9-4741-ACC5-15957DED7453}" dt="2021-02-27T14:56:12.915" v="50"/>
          <ac:spMkLst>
            <pc:docMk/>
            <pc:sldMk cId="3706093687" sldId="265"/>
            <ac:spMk id="16" creationId="{53E5B1A8-3AC9-4BD1-9BBC-78CA94F2D1BA}"/>
          </ac:spMkLst>
        </pc:spChg>
        <pc:spChg chg="add del">
          <ac:chgData name="Bas Geerdink" userId="S::bas_aizonic.com#ext#@unioxfordnexus.onmicrosoft.com::3245a407-a6aa-4a3a-9f04-23e2605c45b3" providerId="AD" clId="Web-{F4308727-4FE9-4741-ACC5-15957DED7453}" dt="2021-02-27T14:56:35.634" v="53"/>
          <ac:spMkLst>
            <pc:docMk/>
            <pc:sldMk cId="3706093687" sldId="265"/>
            <ac:spMk id="21" creationId="{1B15ED52-F352-441B-82BF-E0EA34836D08}"/>
          </ac:spMkLst>
        </pc:spChg>
        <pc:spChg chg="add del">
          <ac:chgData name="Bas Geerdink" userId="S::bas_aizonic.com#ext#@unioxfordnexus.onmicrosoft.com::3245a407-a6aa-4a3a-9f04-23e2605c45b3" providerId="AD" clId="Web-{F4308727-4FE9-4741-ACC5-15957DED7453}" dt="2021-02-27T14:56:35.634" v="53"/>
          <ac:spMkLst>
            <pc:docMk/>
            <pc:sldMk cId="3706093687" sldId="265"/>
            <ac:spMk id="23" creationId="{3B2E3793-BFE6-45A2-9B7B-E18844431C99}"/>
          </ac:spMkLst>
        </pc:spChg>
        <pc:spChg chg="add del">
          <ac:chgData name="Bas Geerdink" userId="S::bas_aizonic.com#ext#@unioxfordnexus.onmicrosoft.com::3245a407-a6aa-4a3a-9f04-23e2605c45b3" providerId="AD" clId="Web-{F4308727-4FE9-4741-ACC5-15957DED7453}" dt="2021-02-27T14:56:35.634" v="53"/>
          <ac:spMkLst>
            <pc:docMk/>
            <pc:sldMk cId="3706093687" sldId="265"/>
            <ac:spMk id="25" creationId="{BC4C4868-CB8F-4AF9-9CDB-8108F2C19B67}"/>
          </ac:spMkLst>
        </pc:spChg>
        <pc:spChg chg="add del">
          <ac:chgData name="Bas Geerdink" userId="S::bas_aizonic.com#ext#@unioxfordnexus.onmicrosoft.com::3245a407-a6aa-4a3a-9f04-23e2605c45b3" providerId="AD" clId="Web-{F4308727-4FE9-4741-ACC5-15957DED7453}" dt="2021-02-27T14:56:35.634" v="53"/>
          <ac:spMkLst>
            <pc:docMk/>
            <pc:sldMk cId="3706093687" sldId="265"/>
            <ac:spMk id="27" creationId="{375E0459-6403-40CD-989D-56A4407CA12E}"/>
          </ac:spMkLst>
        </pc:spChg>
        <pc:spChg chg="add del">
          <ac:chgData name="Bas Geerdink" userId="S::bas_aizonic.com#ext#@unioxfordnexus.onmicrosoft.com::3245a407-a6aa-4a3a-9f04-23e2605c45b3" providerId="AD" clId="Web-{F4308727-4FE9-4741-ACC5-15957DED7453}" dt="2021-02-27T14:56:35.634" v="53"/>
          <ac:spMkLst>
            <pc:docMk/>
            <pc:sldMk cId="3706093687" sldId="265"/>
            <ac:spMk id="29" creationId="{53E5B1A8-3AC9-4BD1-9BBC-78CA94F2D1BA}"/>
          </ac:spMkLst>
        </pc:spChg>
      </pc:sldChg>
      <pc:sldChg chg="new del">
        <pc:chgData name="Bas Geerdink" userId="S::bas_aizonic.com#ext#@unioxfordnexus.onmicrosoft.com::3245a407-a6aa-4a3a-9f04-23e2605c45b3" providerId="AD" clId="Web-{F4308727-4FE9-4741-ACC5-15957DED7453}" dt="2021-02-27T14:56:27.478" v="52"/>
        <pc:sldMkLst>
          <pc:docMk/>
          <pc:sldMk cId="3539957877" sldId="266"/>
        </pc:sldMkLst>
      </pc:sldChg>
      <pc:sldMasterChg chg="del delSldLayout">
        <pc:chgData name="Bas Geerdink" userId="S::bas_aizonic.com#ext#@unioxfordnexus.onmicrosoft.com::3245a407-a6aa-4a3a-9f04-23e2605c45b3" providerId="AD" clId="Web-{F4308727-4FE9-4741-ACC5-15957DED7453}" dt="2021-02-27T14:50:07.798" v="0"/>
        <pc:sldMasterMkLst>
          <pc:docMk/>
          <pc:sldMasterMk cId="2460954070" sldId="2147483660"/>
        </pc:sldMasterMkLst>
        <pc:sldLayoutChg chg="del">
          <pc:chgData name="Bas Geerdink" userId="S::bas_aizonic.com#ext#@unioxfordnexus.onmicrosoft.com::3245a407-a6aa-4a3a-9f04-23e2605c45b3" providerId="AD" clId="Web-{F4308727-4FE9-4741-ACC5-15957DED7453}" dt="2021-02-27T14:50:07.798" v="0"/>
          <pc:sldLayoutMkLst>
            <pc:docMk/>
            <pc:sldMasterMk cId="2460954070" sldId="2147483660"/>
            <pc:sldLayoutMk cId="2385387890" sldId="2147483661"/>
          </pc:sldLayoutMkLst>
        </pc:sldLayoutChg>
        <pc:sldLayoutChg chg="del">
          <pc:chgData name="Bas Geerdink" userId="S::bas_aizonic.com#ext#@unioxfordnexus.onmicrosoft.com::3245a407-a6aa-4a3a-9f04-23e2605c45b3" providerId="AD" clId="Web-{F4308727-4FE9-4741-ACC5-15957DED7453}" dt="2021-02-27T14:50:07.798" v="0"/>
          <pc:sldLayoutMkLst>
            <pc:docMk/>
            <pc:sldMasterMk cId="2460954070" sldId="2147483660"/>
            <pc:sldLayoutMk cId="949138452" sldId="2147483662"/>
          </pc:sldLayoutMkLst>
        </pc:sldLayoutChg>
        <pc:sldLayoutChg chg="del">
          <pc:chgData name="Bas Geerdink" userId="S::bas_aizonic.com#ext#@unioxfordnexus.onmicrosoft.com::3245a407-a6aa-4a3a-9f04-23e2605c45b3" providerId="AD" clId="Web-{F4308727-4FE9-4741-ACC5-15957DED7453}" dt="2021-02-27T14:50:07.798" v="0"/>
          <pc:sldLayoutMkLst>
            <pc:docMk/>
            <pc:sldMasterMk cId="2460954070" sldId="2147483660"/>
            <pc:sldLayoutMk cId="2591524520" sldId="2147483663"/>
          </pc:sldLayoutMkLst>
        </pc:sldLayoutChg>
        <pc:sldLayoutChg chg="del">
          <pc:chgData name="Bas Geerdink" userId="S::bas_aizonic.com#ext#@unioxfordnexus.onmicrosoft.com::3245a407-a6aa-4a3a-9f04-23e2605c45b3" providerId="AD" clId="Web-{F4308727-4FE9-4741-ACC5-15957DED7453}" dt="2021-02-27T14:50:07.798" v="0"/>
          <pc:sldLayoutMkLst>
            <pc:docMk/>
            <pc:sldMasterMk cId="2460954070" sldId="2147483660"/>
            <pc:sldLayoutMk cId="1203092039" sldId="2147483664"/>
          </pc:sldLayoutMkLst>
        </pc:sldLayoutChg>
        <pc:sldLayoutChg chg="del">
          <pc:chgData name="Bas Geerdink" userId="S::bas_aizonic.com#ext#@unioxfordnexus.onmicrosoft.com::3245a407-a6aa-4a3a-9f04-23e2605c45b3" providerId="AD" clId="Web-{F4308727-4FE9-4741-ACC5-15957DED7453}" dt="2021-02-27T14:50:07.798" v="0"/>
          <pc:sldLayoutMkLst>
            <pc:docMk/>
            <pc:sldMasterMk cId="2460954070" sldId="2147483660"/>
            <pc:sldLayoutMk cId="3733172339" sldId="2147483665"/>
          </pc:sldLayoutMkLst>
        </pc:sldLayoutChg>
        <pc:sldLayoutChg chg="del">
          <pc:chgData name="Bas Geerdink" userId="S::bas_aizonic.com#ext#@unioxfordnexus.onmicrosoft.com::3245a407-a6aa-4a3a-9f04-23e2605c45b3" providerId="AD" clId="Web-{F4308727-4FE9-4741-ACC5-15957DED7453}" dt="2021-02-27T14:50:07.798" v="0"/>
          <pc:sldLayoutMkLst>
            <pc:docMk/>
            <pc:sldMasterMk cId="2460954070" sldId="2147483660"/>
            <pc:sldLayoutMk cId="3210312558" sldId="2147483666"/>
          </pc:sldLayoutMkLst>
        </pc:sldLayoutChg>
        <pc:sldLayoutChg chg="del">
          <pc:chgData name="Bas Geerdink" userId="S::bas_aizonic.com#ext#@unioxfordnexus.onmicrosoft.com::3245a407-a6aa-4a3a-9f04-23e2605c45b3" providerId="AD" clId="Web-{F4308727-4FE9-4741-ACC5-15957DED7453}" dt="2021-02-27T14:50:07.798" v="0"/>
          <pc:sldLayoutMkLst>
            <pc:docMk/>
            <pc:sldMasterMk cId="2460954070" sldId="2147483660"/>
            <pc:sldLayoutMk cId="3146388984" sldId="2147483667"/>
          </pc:sldLayoutMkLst>
        </pc:sldLayoutChg>
        <pc:sldLayoutChg chg="del">
          <pc:chgData name="Bas Geerdink" userId="S::bas_aizonic.com#ext#@unioxfordnexus.onmicrosoft.com::3245a407-a6aa-4a3a-9f04-23e2605c45b3" providerId="AD" clId="Web-{F4308727-4FE9-4741-ACC5-15957DED7453}" dt="2021-02-27T14:50:07.798" v="0"/>
          <pc:sldLayoutMkLst>
            <pc:docMk/>
            <pc:sldMasterMk cId="2460954070" sldId="2147483660"/>
            <pc:sldLayoutMk cId="3171841454" sldId="2147483668"/>
          </pc:sldLayoutMkLst>
        </pc:sldLayoutChg>
        <pc:sldLayoutChg chg="del">
          <pc:chgData name="Bas Geerdink" userId="S::bas_aizonic.com#ext#@unioxfordnexus.onmicrosoft.com::3245a407-a6aa-4a3a-9f04-23e2605c45b3" providerId="AD" clId="Web-{F4308727-4FE9-4741-ACC5-15957DED7453}" dt="2021-02-27T14:50:07.798" v="0"/>
          <pc:sldLayoutMkLst>
            <pc:docMk/>
            <pc:sldMasterMk cId="2460954070" sldId="2147483660"/>
            <pc:sldLayoutMk cId="1718958274" sldId="2147483669"/>
          </pc:sldLayoutMkLst>
        </pc:sldLayoutChg>
        <pc:sldLayoutChg chg="del">
          <pc:chgData name="Bas Geerdink" userId="S::bas_aizonic.com#ext#@unioxfordnexus.onmicrosoft.com::3245a407-a6aa-4a3a-9f04-23e2605c45b3" providerId="AD" clId="Web-{F4308727-4FE9-4741-ACC5-15957DED7453}" dt="2021-02-27T14:50:07.798" v="0"/>
          <pc:sldLayoutMkLst>
            <pc:docMk/>
            <pc:sldMasterMk cId="2460954070" sldId="2147483660"/>
            <pc:sldLayoutMk cId="2202905451" sldId="2147483670"/>
          </pc:sldLayoutMkLst>
        </pc:sldLayoutChg>
        <pc:sldLayoutChg chg="del">
          <pc:chgData name="Bas Geerdink" userId="S::bas_aizonic.com#ext#@unioxfordnexus.onmicrosoft.com::3245a407-a6aa-4a3a-9f04-23e2605c45b3" providerId="AD" clId="Web-{F4308727-4FE9-4741-ACC5-15957DED7453}" dt="2021-02-27T14:50:07.798" v="0"/>
          <pc:sldLayoutMkLst>
            <pc:docMk/>
            <pc:sldMasterMk cId="2460954070" sldId="2147483660"/>
            <pc:sldLayoutMk cId="3479445657" sldId="2147483671"/>
          </pc:sldLayoutMkLst>
        </pc:sldLayoutChg>
      </pc:sldMasterChg>
      <pc:sldMasterChg chg="add del addSldLayout delSldLayout modSldLayout">
        <pc:chgData name="Bas Geerdink" userId="S::bas_aizonic.com#ext#@unioxfordnexus.onmicrosoft.com::3245a407-a6aa-4a3a-9f04-23e2605c45b3" providerId="AD" clId="Web-{F4308727-4FE9-4741-ACC5-15957DED7453}" dt="2021-02-27T14:50:52.330" v="3"/>
        <pc:sldMasterMkLst>
          <pc:docMk/>
          <pc:sldMasterMk cId="1095631167" sldId="2147483672"/>
        </pc:sldMasterMkLst>
        <pc:sldLayoutChg chg="add del mod replId">
          <pc:chgData name="Bas Geerdink" userId="S::bas_aizonic.com#ext#@unioxfordnexus.onmicrosoft.com::3245a407-a6aa-4a3a-9f04-23e2605c45b3" providerId="AD" clId="Web-{F4308727-4FE9-4741-ACC5-15957DED7453}" dt="2021-02-27T14:50:52.330" v="3"/>
          <pc:sldLayoutMkLst>
            <pc:docMk/>
            <pc:sldMasterMk cId="1095631167" sldId="2147483672"/>
            <pc:sldLayoutMk cId="100216244" sldId="2147483673"/>
          </pc:sldLayoutMkLst>
        </pc:sldLayoutChg>
        <pc:sldLayoutChg chg="add del mod replId">
          <pc:chgData name="Bas Geerdink" userId="S::bas_aizonic.com#ext#@unioxfordnexus.onmicrosoft.com::3245a407-a6aa-4a3a-9f04-23e2605c45b3" providerId="AD" clId="Web-{F4308727-4FE9-4741-ACC5-15957DED7453}" dt="2021-02-27T14:50:52.330" v="3"/>
          <pc:sldLayoutMkLst>
            <pc:docMk/>
            <pc:sldMasterMk cId="1095631167" sldId="2147483672"/>
            <pc:sldLayoutMk cId="3044803177" sldId="2147483674"/>
          </pc:sldLayoutMkLst>
        </pc:sldLayoutChg>
        <pc:sldLayoutChg chg="add del mod replId">
          <pc:chgData name="Bas Geerdink" userId="S::bas_aizonic.com#ext#@unioxfordnexus.onmicrosoft.com::3245a407-a6aa-4a3a-9f04-23e2605c45b3" providerId="AD" clId="Web-{F4308727-4FE9-4741-ACC5-15957DED7453}" dt="2021-02-27T14:50:52.330" v="3"/>
          <pc:sldLayoutMkLst>
            <pc:docMk/>
            <pc:sldMasterMk cId="1095631167" sldId="2147483672"/>
            <pc:sldLayoutMk cId="3645741534" sldId="2147483675"/>
          </pc:sldLayoutMkLst>
        </pc:sldLayoutChg>
        <pc:sldLayoutChg chg="add del mod replId">
          <pc:chgData name="Bas Geerdink" userId="S::bas_aizonic.com#ext#@unioxfordnexus.onmicrosoft.com::3245a407-a6aa-4a3a-9f04-23e2605c45b3" providerId="AD" clId="Web-{F4308727-4FE9-4741-ACC5-15957DED7453}" dt="2021-02-27T14:50:52.330" v="3"/>
          <pc:sldLayoutMkLst>
            <pc:docMk/>
            <pc:sldMasterMk cId="1095631167" sldId="2147483672"/>
            <pc:sldLayoutMk cId="3861636173" sldId="2147483676"/>
          </pc:sldLayoutMkLst>
        </pc:sldLayoutChg>
        <pc:sldLayoutChg chg="add del mod replId">
          <pc:chgData name="Bas Geerdink" userId="S::bas_aizonic.com#ext#@unioxfordnexus.onmicrosoft.com::3245a407-a6aa-4a3a-9f04-23e2605c45b3" providerId="AD" clId="Web-{F4308727-4FE9-4741-ACC5-15957DED7453}" dt="2021-02-27T14:50:52.330" v="3"/>
          <pc:sldLayoutMkLst>
            <pc:docMk/>
            <pc:sldMasterMk cId="1095631167" sldId="2147483672"/>
            <pc:sldLayoutMk cId="100941770" sldId="2147483677"/>
          </pc:sldLayoutMkLst>
        </pc:sldLayoutChg>
        <pc:sldLayoutChg chg="add del mod replId">
          <pc:chgData name="Bas Geerdink" userId="S::bas_aizonic.com#ext#@unioxfordnexus.onmicrosoft.com::3245a407-a6aa-4a3a-9f04-23e2605c45b3" providerId="AD" clId="Web-{F4308727-4FE9-4741-ACC5-15957DED7453}" dt="2021-02-27T14:50:52.330" v="3"/>
          <pc:sldLayoutMkLst>
            <pc:docMk/>
            <pc:sldMasterMk cId="1095631167" sldId="2147483672"/>
            <pc:sldLayoutMk cId="2265166447" sldId="2147483678"/>
          </pc:sldLayoutMkLst>
        </pc:sldLayoutChg>
        <pc:sldLayoutChg chg="add del mod replId">
          <pc:chgData name="Bas Geerdink" userId="S::bas_aizonic.com#ext#@unioxfordnexus.onmicrosoft.com::3245a407-a6aa-4a3a-9f04-23e2605c45b3" providerId="AD" clId="Web-{F4308727-4FE9-4741-ACC5-15957DED7453}" dt="2021-02-27T14:50:52.330" v="3"/>
          <pc:sldLayoutMkLst>
            <pc:docMk/>
            <pc:sldMasterMk cId="1095631167" sldId="2147483672"/>
            <pc:sldLayoutMk cId="2289262268" sldId="2147483679"/>
          </pc:sldLayoutMkLst>
        </pc:sldLayoutChg>
        <pc:sldLayoutChg chg="add del mod replId">
          <pc:chgData name="Bas Geerdink" userId="S::bas_aizonic.com#ext#@unioxfordnexus.onmicrosoft.com::3245a407-a6aa-4a3a-9f04-23e2605c45b3" providerId="AD" clId="Web-{F4308727-4FE9-4741-ACC5-15957DED7453}" dt="2021-02-27T14:50:52.330" v="3"/>
          <pc:sldLayoutMkLst>
            <pc:docMk/>
            <pc:sldMasterMk cId="1095631167" sldId="2147483672"/>
            <pc:sldLayoutMk cId="1328711609" sldId="2147483680"/>
          </pc:sldLayoutMkLst>
        </pc:sldLayoutChg>
        <pc:sldLayoutChg chg="add del mod replId">
          <pc:chgData name="Bas Geerdink" userId="S::bas_aizonic.com#ext#@unioxfordnexus.onmicrosoft.com::3245a407-a6aa-4a3a-9f04-23e2605c45b3" providerId="AD" clId="Web-{F4308727-4FE9-4741-ACC5-15957DED7453}" dt="2021-02-27T14:50:52.330" v="3"/>
          <pc:sldLayoutMkLst>
            <pc:docMk/>
            <pc:sldMasterMk cId="1095631167" sldId="2147483672"/>
            <pc:sldLayoutMk cId="10695659" sldId="2147483681"/>
          </pc:sldLayoutMkLst>
        </pc:sldLayoutChg>
        <pc:sldLayoutChg chg="add del mod replId">
          <pc:chgData name="Bas Geerdink" userId="S::bas_aizonic.com#ext#@unioxfordnexus.onmicrosoft.com::3245a407-a6aa-4a3a-9f04-23e2605c45b3" providerId="AD" clId="Web-{F4308727-4FE9-4741-ACC5-15957DED7453}" dt="2021-02-27T14:50:52.330" v="3"/>
          <pc:sldLayoutMkLst>
            <pc:docMk/>
            <pc:sldMasterMk cId="1095631167" sldId="2147483672"/>
            <pc:sldLayoutMk cId="3709809696" sldId="2147483682"/>
          </pc:sldLayoutMkLst>
        </pc:sldLayoutChg>
        <pc:sldLayoutChg chg="add del mod replId">
          <pc:chgData name="Bas Geerdink" userId="S::bas_aizonic.com#ext#@unioxfordnexus.onmicrosoft.com::3245a407-a6aa-4a3a-9f04-23e2605c45b3" providerId="AD" clId="Web-{F4308727-4FE9-4741-ACC5-15957DED7453}" dt="2021-02-27T14:50:52.330" v="3"/>
          <pc:sldLayoutMkLst>
            <pc:docMk/>
            <pc:sldMasterMk cId="1095631167" sldId="2147483672"/>
            <pc:sldLayoutMk cId="3072626819" sldId="2147483683"/>
          </pc:sldLayoutMkLst>
        </pc:sldLayoutChg>
      </pc:sldMasterChg>
      <pc:sldMasterChg chg="add del addSldLayout delSldLayout modSldLayout">
        <pc:chgData name="Bas Geerdink" userId="S::bas_aizonic.com#ext#@unioxfordnexus.onmicrosoft.com::3245a407-a6aa-4a3a-9f04-23e2605c45b3" providerId="AD" clId="Web-{F4308727-4FE9-4741-ACC5-15957DED7453}" dt="2021-02-27T14:51:05.221" v="4"/>
        <pc:sldMasterMkLst>
          <pc:docMk/>
          <pc:sldMasterMk cId="3301402132" sldId="2147483684"/>
        </pc:sldMasterMkLst>
        <pc:sldLayoutChg chg="add del mod replId">
          <pc:chgData name="Bas Geerdink" userId="S::bas_aizonic.com#ext#@unioxfordnexus.onmicrosoft.com::3245a407-a6aa-4a3a-9f04-23e2605c45b3" providerId="AD" clId="Web-{F4308727-4FE9-4741-ACC5-15957DED7453}" dt="2021-02-27T14:51:05.221" v="4"/>
          <pc:sldLayoutMkLst>
            <pc:docMk/>
            <pc:sldMasterMk cId="3301402132" sldId="2147483684"/>
            <pc:sldLayoutMk cId="628502054" sldId="2147483685"/>
          </pc:sldLayoutMkLst>
        </pc:sldLayoutChg>
        <pc:sldLayoutChg chg="add del mod replId">
          <pc:chgData name="Bas Geerdink" userId="S::bas_aizonic.com#ext#@unioxfordnexus.onmicrosoft.com::3245a407-a6aa-4a3a-9f04-23e2605c45b3" providerId="AD" clId="Web-{F4308727-4FE9-4741-ACC5-15957DED7453}" dt="2021-02-27T14:51:05.221" v="4"/>
          <pc:sldLayoutMkLst>
            <pc:docMk/>
            <pc:sldMasterMk cId="3301402132" sldId="2147483684"/>
            <pc:sldLayoutMk cId="1112953688" sldId="2147483686"/>
          </pc:sldLayoutMkLst>
        </pc:sldLayoutChg>
        <pc:sldLayoutChg chg="add del mod replId">
          <pc:chgData name="Bas Geerdink" userId="S::bas_aizonic.com#ext#@unioxfordnexus.onmicrosoft.com::3245a407-a6aa-4a3a-9f04-23e2605c45b3" providerId="AD" clId="Web-{F4308727-4FE9-4741-ACC5-15957DED7453}" dt="2021-02-27T14:51:05.221" v="4"/>
          <pc:sldLayoutMkLst>
            <pc:docMk/>
            <pc:sldMasterMk cId="3301402132" sldId="2147483684"/>
            <pc:sldLayoutMk cId="3728521109" sldId="2147483687"/>
          </pc:sldLayoutMkLst>
        </pc:sldLayoutChg>
        <pc:sldLayoutChg chg="add del mod replId">
          <pc:chgData name="Bas Geerdink" userId="S::bas_aizonic.com#ext#@unioxfordnexus.onmicrosoft.com::3245a407-a6aa-4a3a-9f04-23e2605c45b3" providerId="AD" clId="Web-{F4308727-4FE9-4741-ACC5-15957DED7453}" dt="2021-02-27T14:51:05.221" v="4"/>
          <pc:sldLayoutMkLst>
            <pc:docMk/>
            <pc:sldMasterMk cId="3301402132" sldId="2147483684"/>
            <pc:sldLayoutMk cId="3225237394" sldId="2147483688"/>
          </pc:sldLayoutMkLst>
        </pc:sldLayoutChg>
        <pc:sldLayoutChg chg="add del mod replId">
          <pc:chgData name="Bas Geerdink" userId="S::bas_aizonic.com#ext#@unioxfordnexus.onmicrosoft.com::3245a407-a6aa-4a3a-9f04-23e2605c45b3" providerId="AD" clId="Web-{F4308727-4FE9-4741-ACC5-15957DED7453}" dt="2021-02-27T14:51:05.221" v="4"/>
          <pc:sldLayoutMkLst>
            <pc:docMk/>
            <pc:sldMasterMk cId="3301402132" sldId="2147483684"/>
            <pc:sldLayoutMk cId="451574676" sldId="2147483689"/>
          </pc:sldLayoutMkLst>
        </pc:sldLayoutChg>
        <pc:sldLayoutChg chg="add del mod replId">
          <pc:chgData name="Bas Geerdink" userId="S::bas_aizonic.com#ext#@unioxfordnexus.onmicrosoft.com::3245a407-a6aa-4a3a-9f04-23e2605c45b3" providerId="AD" clId="Web-{F4308727-4FE9-4741-ACC5-15957DED7453}" dt="2021-02-27T14:51:05.221" v="4"/>
          <pc:sldLayoutMkLst>
            <pc:docMk/>
            <pc:sldMasterMk cId="3301402132" sldId="2147483684"/>
            <pc:sldLayoutMk cId="2395234089" sldId="2147483690"/>
          </pc:sldLayoutMkLst>
        </pc:sldLayoutChg>
        <pc:sldLayoutChg chg="add del mod replId">
          <pc:chgData name="Bas Geerdink" userId="S::bas_aizonic.com#ext#@unioxfordnexus.onmicrosoft.com::3245a407-a6aa-4a3a-9f04-23e2605c45b3" providerId="AD" clId="Web-{F4308727-4FE9-4741-ACC5-15957DED7453}" dt="2021-02-27T14:51:05.221" v="4"/>
          <pc:sldLayoutMkLst>
            <pc:docMk/>
            <pc:sldMasterMk cId="3301402132" sldId="2147483684"/>
            <pc:sldLayoutMk cId="310862655" sldId="2147483691"/>
          </pc:sldLayoutMkLst>
        </pc:sldLayoutChg>
        <pc:sldLayoutChg chg="add del mod replId">
          <pc:chgData name="Bas Geerdink" userId="S::bas_aizonic.com#ext#@unioxfordnexus.onmicrosoft.com::3245a407-a6aa-4a3a-9f04-23e2605c45b3" providerId="AD" clId="Web-{F4308727-4FE9-4741-ACC5-15957DED7453}" dt="2021-02-27T14:51:05.221" v="4"/>
          <pc:sldLayoutMkLst>
            <pc:docMk/>
            <pc:sldMasterMk cId="3301402132" sldId="2147483684"/>
            <pc:sldLayoutMk cId="703654041" sldId="2147483692"/>
          </pc:sldLayoutMkLst>
        </pc:sldLayoutChg>
        <pc:sldLayoutChg chg="add del mod replId">
          <pc:chgData name="Bas Geerdink" userId="S::bas_aizonic.com#ext#@unioxfordnexus.onmicrosoft.com::3245a407-a6aa-4a3a-9f04-23e2605c45b3" providerId="AD" clId="Web-{F4308727-4FE9-4741-ACC5-15957DED7453}" dt="2021-02-27T14:51:05.221" v="4"/>
          <pc:sldLayoutMkLst>
            <pc:docMk/>
            <pc:sldMasterMk cId="3301402132" sldId="2147483684"/>
            <pc:sldLayoutMk cId="1887640262" sldId="2147483693"/>
          </pc:sldLayoutMkLst>
        </pc:sldLayoutChg>
        <pc:sldLayoutChg chg="add del mod replId">
          <pc:chgData name="Bas Geerdink" userId="S::bas_aizonic.com#ext#@unioxfordnexus.onmicrosoft.com::3245a407-a6aa-4a3a-9f04-23e2605c45b3" providerId="AD" clId="Web-{F4308727-4FE9-4741-ACC5-15957DED7453}" dt="2021-02-27T14:51:05.221" v="4"/>
          <pc:sldLayoutMkLst>
            <pc:docMk/>
            <pc:sldMasterMk cId="3301402132" sldId="2147483684"/>
            <pc:sldLayoutMk cId="1814125123" sldId="2147483694"/>
          </pc:sldLayoutMkLst>
        </pc:sldLayoutChg>
        <pc:sldLayoutChg chg="add del mod replId">
          <pc:chgData name="Bas Geerdink" userId="S::bas_aizonic.com#ext#@unioxfordnexus.onmicrosoft.com::3245a407-a6aa-4a3a-9f04-23e2605c45b3" providerId="AD" clId="Web-{F4308727-4FE9-4741-ACC5-15957DED7453}" dt="2021-02-27T14:51:05.221" v="4"/>
          <pc:sldLayoutMkLst>
            <pc:docMk/>
            <pc:sldMasterMk cId="3301402132" sldId="2147483684"/>
            <pc:sldLayoutMk cId="1621801900" sldId="2147483695"/>
          </pc:sldLayoutMkLst>
        </pc:sldLayoutChg>
      </pc:sldMasterChg>
      <pc:sldMasterChg chg="add del addSldLayout delSldLayout modSldLayout">
        <pc:chgData name="Bas Geerdink" userId="S::bas_aizonic.com#ext#@unioxfordnexus.onmicrosoft.com::3245a407-a6aa-4a3a-9f04-23e2605c45b3" providerId="AD" clId="Web-{F4308727-4FE9-4741-ACC5-15957DED7453}" dt="2021-02-27T14:54:33.428" v="35"/>
        <pc:sldMasterMkLst>
          <pc:docMk/>
          <pc:sldMasterMk cId="2966397261" sldId="2147483696"/>
        </pc:sldMasterMkLst>
        <pc:sldLayoutChg chg="add del mod replId">
          <pc:chgData name="Bas Geerdink" userId="S::bas_aizonic.com#ext#@unioxfordnexus.onmicrosoft.com::3245a407-a6aa-4a3a-9f04-23e2605c45b3" providerId="AD" clId="Web-{F4308727-4FE9-4741-ACC5-15957DED7453}" dt="2021-02-27T14:54:33.428" v="35"/>
          <pc:sldLayoutMkLst>
            <pc:docMk/>
            <pc:sldMasterMk cId="2966397261" sldId="2147483696"/>
            <pc:sldLayoutMk cId="1842522832" sldId="2147483697"/>
          </pc:sldLayoutMkLst>
        </pc:sldLayoutChg>
        <pc:sldLayoutChg chg="add del mod replId">
          <pc:chgData name="Bas Geerdink" userId="S::bas_aizonic.com#ext#@unioxfordnexus.onmicrosoft.com::3245a407-a6aa-4a3a-9f04-23e2605c45b3" providerId="AD" clId="Web-{F4308727-4FE9-4741-ACC5-15957DED7453}" dt="2021-02-27T14:54:33.428" v="35"/>
          <pc:sldLayoutMkLst>
            <pc:docMk/>
            <pc:sldMasterMk cId="2966397261" sldId="2147483696"/>
            <pc:sldLayoutMk cId="3779067507" sldId="2147483698"/>
          </pc:sldLayoutMkLst>
        </pc:sldLayoutChg>
        <pc:sldLayoutChg chg="add del mod replId">
          <pc:chgData name="Bas Geerdink" userId="S::bas_aizonic.com#ext#@unioxfordnexus.onmicrosoft.com::3245a407-a6aa-4a3a-9f04-23e2605c45b3" providerId="AD" clId="Web-{F4308727-4FE9-4741-ACC5-15957DED7453}" dt="2021-02-27T14:54:33.428" v="35"/>
          <pc:sldLayoutMkLst>
            <pc:docMk/>
            <pc:sldMasterMk cId="2966397261" sldId="2147483696"/>
            <pc:sldLayoutMk cId="140714473" sldId="2147483699"/>
          </pc:sldLayoutMkLst>
        </pc:sldLayoutChg>
        <pc:sldLayoutChg chg="add del mod replId">
          <pc:chgData name="Bas Geerdink" userId="S::bas_aizonic.com#ext#@unioxfordnexus.onmicrosoft.com::3245a407-a6aa-4a3a-9f04-23e2605c45b3" providerId="AD" clId="Web-{F4308727-4FE9-4741-ACC5-15957DED7453}" dt="2021-02-27T14:54:33.428" v="35"/>
          <pc:sldLayoutMkLst>
            <pc:docMk/>
            <pc:sldMasterMk cId="2966397261" sldId="2147483696"/>
            <pc:sldLayoutMk cId="3153546934" sldId="2147483700"/>
          </pc:sldLayoutMkLst>
        </pc:sldLayoutChg>
        <pc:sldLayoutChg chg="add del mod replId">
          <pc:chgData name="Bas Geerdink" userId="S::bas_aizonic.com#ext#@unioxfordnexus.onmicrosoft.com::3245a407-a6aa-4a3a-9f04-23e2605c45b3" providerId="AD" clId="Web-{F4308727-4FE9-4741-ACC5-15957DED7453}" dt="2021-02-27T14:54:33.428" v="35"/>
          <pc:sldLayoutMkLst>
            <pc:docMk/>
            <pc:sldMasterMk cId="2966397261" sldId="2147483696"/>
            <pc:sldLayoutMk cId="3436063385" sldId="2147483701"/>
          </pc:sldLayoutMkLst>
        </pc:sldLayoutChg>
        <pc:sldLayoutChg chg="add del mod replId">
          <pc:chgData name="Bas Geerdink" userId="S::bas_aizonic.com#ext#@unioxfordnexus.onmicrosoft.com::3245a407-a6aa-4a3a-9f04-23e2605c45b3" providerId="AD" clId="Web-{F4308727-4FE9-4741-ACC5-15957DED7453}" dt="2021-02-27T14:54:33.428" v="35"/>
          <pc:sldLayoutMkLst>
            <pc:docMk/>
            <pc:sldMasterMk cId="2966397261" sldId="2147483696"/>
            <pc:sldLayoutMk cId="3689410984" sldId="2147483702"/>
          </pc:sldLayoutMkLst>
        </pc:sldLayoutChg>
        <pc:sldLayoutChg chg="add del mod replId">
          <pc:chgData name="Bas Geerdink" userId="S::bas_aizonic.com#ext#@unioxfordnexus.onmicrosoft.com::3245a407-a6aa-4a3a-9f04-23e2605c45b3" providerId="AD" clId="Web-{F4308727-4FE9-4741-ACC5-15957DED7453}" dt="2021-02-27T14:54:33.428" v="35"/>
          <pc:sldLayoutMkLst>
            <pc:docMk/>
            <pc:sldMasterMk cId="2966397261" sldId="2147483696"/>
            <pc:sldLayoutMk cId="3835670795" sldId="2147483703"/>
          </pc:sldLayoutMkLst>
        </pc:sldLayoutChg>
        <pc:sldLayoutChg chg="add del mod replId">
          <pc:chgData name="Bas Geerdink" userId="S::bas_aizonic.com#ext#@unioxfordnexus.onmicrosoft.com::3245a407-a6aa-4a3a-9f04-23e2605c45b3" providerId="AD" clId="Web-{F4308727-4FE9-4741-ACC5-15957DED7453}" dt="2021-02-27T14:54:33.428" v="35"/>
          <pc:sldLayoutMkLst>
            <pc:docMk/>
            <pc:sldMasterMk cId="2966397261" sldId="2147483696"/>
            <pc:sldLayoutMk cId="4236240006" sldId="2147483704"/>
          </pc:sldLayoutMkLst>
        </pc:sldLayoutChg>
        <pc:sldLayoutChg chg="add del mod replId">
          <pc:chgData name="Bas Geerdink" userId="S::bas_aizonic.com#ext#@unioxfordnexus.onmicrosoft.com::3245a407-a6aa-4a3a-9f04-23e2605c45b3" providerId="AD" clId="Web-{F4308727-4FE9-4741-ACC5-15957DED7453}" dt="2021-02-27T14:54:33.428" v="35"/>
          <pc:sldLayoutMkLst>
            <pc:docMk/>
            <pc:sldMasterMk cId="2966397261" sldId="2147483696"/>
            <pc:sldLayoutMk cId="745504168" sldId="2147483705"/>
          </pc:sldLayoutMkLst>
        </pc:sldLayoutChg>
        <pc:sldLayoutChg chg="add del mod replId">
          <pc:chgData name="Bas Geerdink" userId="S::bas_aizonic.com#ext#@unioxfordnexus.onmicrosoft.com::3245a407-a6aa-4a3a-9f04-23e2605c45b3" providerId="AD" clId="Web-{F4308727-4FE9-4741-ACC5-15957DED7453}" dt="2021-02-27T14:54:33.428" v="35"/>
          <pc:sldLayoutMkLst>
            <pc:docMk/>
            <pc:sldMasterMk cId="2966397261" sldId="2147483696"/>
            <pc:sldLayoutMk cId="3270074552" sldId="2147483706"/>
          </pc:sldLayoutMkLst>
        </pc:sldLayoutChg>
        <pc:sldLayoutChg chg="add del mod replId">
          <pc:chgData name="Bas Geerdink" userId="S::bas_aizonic.com#ext#@unioxfordnexus.onmicrosoft.com::3245a407-a6aa-4a3a-9f04-23e2605c45b3" providerId="AD" clId="Web-{F4308727-4FE9-4741-ACC5-15957DED7453}" dt="2021-02-27T14:54:33.428" v="35"/>
          <pc:sldLayoutMkLst>
            <pc:docMk/>
            <pc:sldMasterMk cId="2966397261" sldId="2147483696"/>
            <pc:sldLayoutMk cId="1438095721" sldId="2147483707"/>
          </pc:sldLayoutMkLst>
        </pc:sldLayoutChg>
      </pc:sldMasterChg>
      <pc:sldMasterChg chg="add del addSldLayout delSldLayout modSldLayout">
        <pc:chgData name="Bas Geerdink" userId="S::bas_aizonic.com#ext#@unioxfordnexus.onmicrosoft.com::3245a407-a6aa-4a3a-9f04-23e2605c45b3" providerId="AD" clId="Web-{F4308727-4FE9-4741-ACC5-15957DED7453}" dt="2021-02-27T14:55:52.368" v="48"/>
        <pc:sldMasterMkLst>
          <pc:docMk/>
          <pc:sldMasterMk cId="2345097480" sldId="2147483708"/>
        </pc:sldMasterMkLst>
        <pc:sldLayoutChg chg="add del mod replId">
          <pc:chgData name="Bas Geerdink" userId="S::bas_aizonic.com#ext#@unioxfordnexus.onmicrosoft.com::3245a407-a6aa-4a3a-9f04-23e2605c45b3" providerId="AD" clId="Web-{F4308727-4FE9-4741-ACC5-15957DED7453}" dt="2021-02-27T14:55:52.368" v="48"/>
          <pc:sldLayoutMkLst>
            <pc:docMk/>
            <pc:sldMasterMk cId="2345097480" sldId="2147483708"/>
            <pc:sldLayoutMk cId="2150371462" sldId="2147483709"/>
          </pc:sldLayoutMkLst>
        </pc:sldLayoutChg>
        <pc:sldLayoutChg chg="add del mod replId">
          <pc:chgData name="Bas Geerdink" userId="S::bas_aizonic.com#ext#@unioxfordnexus.onmicrosoft.com::3245a407-a6aa-4a3a-9f04-23e2605c45b3" providerId="AD" clId="Web-{F4308727-4FE9-4741-ACC5-15957DED7453}" dt="2021-02-27T14:55:52.368" v="48"/>
          <pc:sldLayoutMkLst>
            <pc:docMk/>
            <pc:sldMasterMk cId="2345097480" sldId="2147483708"/>
            <pc:sldLayoutMk cId="1307667527" sldId="2147483710"/>
          </pc:sldLayoutMkLst>
        </pc:sldLayoutChg>
        <pc:sldLayoutChg chg="add del mod replId">
          <pc:chgData name="Bas Geerdink" userId="S::bas_aizonic.com#ext#@unioxfordnexus.onmicrosoft.com::3245a407-a6aa-4a3a-9f04-23e2605c45b3" providerId="AD" clId="Web-{F4308727-4FE9-4741-ACC5-15957DED7453}" dt="2021-02-27T14:55:52.368" v="48"/>
          <pc:sldLayoutMkLst>
            <pc:docMk/>
            <pc:sldMasterMk cId="2345097480" sldId="2147483708"/>
            <pc:sldLayoutMk cId="575605105" sldId="2147483711"/>
          </pc:sldLayoutMkLst>
        </pc:sldLayoutChg>
        <pc:sldLayoutChg chg="add del mod replId">
          <pc:chgData name="Bas Geerdink" userId="S::bas_aizonic.com#ext#@unioxfordnexus.onmicrosoft.com::3245a407-a6aa-4a3a-9f04-23e2605c45b3" providerId="AD" clId="Web-{F4308727-4FE9-4741-ACC5-15957DED7453}" dt="2021-02-27T14:55:52.368" v="48"/>
          <pc:sldLayoutMkLst>
            <pc:docMk/>
            <pc:sldMasterMk cId="2345097480" sldId="2147483708"/>
            <pc:sldLayoutMk cId="710652735" sldId="2147483712"/>
          </pc:sldLayoutMkLst>
        </pc:sldLayoutChg>
        <pc:sldLayoutChg chg="add del mod replId">
          <pc:chgData name="Bas Geerdink" userId="S::bas_aizonic.com#ext#@unioxfordnexus.onmicrosoft.com::3245a407-a6aa-4a3a-9f04-23e2605c45b3" providerId="AD" clId="Web-{F4308727-4FE9-4741-ACC5-15957DED7453}" dt="2021-02-27T14:55:52.368" v="48"/>
          <pc:sldLayoutMkLst>
            <pc:docMk/>
            <pc:sldMasterMk cId="2345097480" sldId="2147483708"/>
            <pc:sldLayoutMk cId="3294116460" sldId="2147483713"/>
          </pc:sldLayoutMkLst>
        </pc:sldLayoutChg>
        <pc:sldLayoutChg chg="add del mod replId">
          <pc:chgData name="Bas Geerdink" userId="S::bas_aizonic.com#ext#@unioxfordnexus.onmicrosoft.com::3245a407-a6aa-4a3a-9f04-23e2605c45b3" providerId="AD" clId="Web-{F4308727-4FE9-4741-ACC5-15957DED7453}" dt="2021-02-27T14:55:52.368" v="48"/>
          <pc:sldLayoutMkLst>
            <pc:docMk/>
            <pc:sldMasterMk cId="2345097480" sldId="2147483708"/>
            <pc:sldLayoutMk cId="2287500425" sldId="2147483714"/>
          </pc:sldLayoutMkLst>
        </pc:sldLayoutChg>
        <pc:sldLayoutChg chg="add del mod replId">
          <pc:chgData name="Bas Geerdink" userId="S::bas_aizonic.com#ext#@unioxfordnexus.onmicrosoft.com::3245a407-a6aa-4a3a-9f04-23e2605c45b3" providerId="AD" clId="Web-{F4308727-4FE9-4741-ACC5-15957DED7453}" dt="2021-02-27T14:55:52.368" v="48"/>
          <pc:sldLayoutMkLst>
            <pc:docMk/>
            <pc:sldMasterMk cId="2345097480" sldId="2147483708"/>
            <pc:sldLayoutMk cId="452689968" sldId="2147483715"/>
          </pc:sldLayoutMkLst>
        </pc:sldLayoutChg>
        <pc:sldLayoutChg chg="add del mod replId">
          <pc:chgData name="Bas Geerdink" userId="S::bas_aizonic.com#ext#@unioxfordnexus.onmicrosoft.com::3245a407-a6aa-4a3a-9f04-23e2605c45b3" providerId="AD" clId="Web-{F4308727-4FE9-4741-ACC5-15957DED7453}" dt="2021-02-27T14:55:52.368" v="48"/>
          <pc:sldLayoutMkLst>
            <pc:docMk/>
            <pc:sldMasterMk cId="2345097480" sldId="2147483708"/>
            <pc:sldLayoutMk cId="1979398917" sldId="2147483716"/>
          </pc:sldLayoutMkLst>
        </pc:sldLayoutChg>
        <pc:sldLayoutChg chg="add del mod replId">
          <pc:chgData name="Bas Geerdink" userId="S::bas_aizonic.com#ext#@unioxfordnexus.onmicrosoft.com::3245a407-a6aa-4a3a-9f04-23e2605c45b3" providerId="AD" clId="Web-{F4308727-4FE9-4741-ACC5-15957DED7453}" dt="2021-02-27T14:55:52.368" v="48"/>
          <pc:sldLayoutMkLst>
            <pc:docMk/>
            <pc:sldMasterMk cId="2345097480" sldId="2147483708"/>
            <pc:sldLayoutMk cId="2195524157" sldId="2147483717"/>
          </pc:sldLayoutMkLst>
        </pc:sldLayoutChg>
        <pc:sldLayoutChg chg="add del mod replId">
          <pc:chgData name="Bas Geerdink" userId="S::bas_aizonic.com#ext#@unioxfordnexus.onmicrosoft.com::3245a407-a6aa-4a3a-9f04-23e2605c45b3" providerId="AD" clId="Web-{F4308727-4FE9-4741-ACC5-15957DED7453}" dt="2021-02-27T14:55:52.368" v="48"/>
          <pc:sldLayoutMkLst>
            <pc:docMk/>
            <pc:sldMasterMk cId="2345097480" sldId="2147483708"/>
            <pc:sldLayoutMk cId="474198538" sldId="2147483718"/>
          </pc:sldLayoutMkLst>
        </pc:sldLayoutChg>
        <pc:sldLayoutChg chg="add del mod replId">
          <pc:chgData name="Bas Geerdink" userId="S::bas_aizonic.com#ext#@unioxfordnexus.onmicrosoft.com::3245a407-a6aa-4a3a-9f04-23e2605c45b3" providerId="AD" clId="Web-{F4308727-4FE9-4741-ACC5-15957DED7453}" dt="2021-02-27T14:55:52.368" v="48"/>
          <pc:sldLayoutMkLst>
            <pc:docMk/>
            <pc:sldMasterMk cId="2345097480" sldId="2147483708"/>
            <pc:sldLayoutMk cId="2026870119" sldId="2147483719"/>
          </pc:sldLayoutMkLst>
        </pc:sldLayoutChg>
      </pc:sldMasterChg>
      <pc:sldMasterChg chg="add del addSldLayout delSldLayout modSldLayout">
        <pc:chgData name="Bas Geerdink" userId="S::bas_aizonic.com#ext#@unioxfordnexus.onmicrosoft.com::3245a407-a6aa-4a3a-9f04-23e2605c45b3" providerId="AD" clId="Web-{F4308727-4FE9-4741-ACC5-15957DED7453}" dt="2021-02-27T14:56:35.634" v="53"/>
        <pc:sldMasterMkLst>
          <pc:docMk/>
          <pc:sldMasterMk cId="3186721005" sldId="2147483720"/>
        </pc:sldMasterMkLst>
        <pc:sldLayoutChg chg="add del mod replId">
          <pc:chgData name="Bas Geerdink" userId="S::bas_aizonic.com#ext#@unioxfordnexus.onmicrosoft.com::3245a407-a6aa-4a3a-9f04-23e2605c45b3" providerId="AD" clId="Web-{F4308727-4FE9-4741-ACC5-15957DED7453}" dt="2021-02-27T14:56:35.634" v="53"/>
          <pc:sldLayoutMkLst>
            <pc:docMk/>
            <pc:sldMasterMk cId="3186721005" sldId="2147483720"/>
            <pc:sldLayoutMk cId="26041552" sldId="2147483721"/>
          </pc:sldLayoutMkLst>
        </pc:sldLayoutChg>
        <pc:sldLayoutChg chg="add del mod replId">
          <pc:chgData name="Bas Geerdink" userId="S::bas_aizonic.com#ext#@unioxfordnexus.onmicrosoft.com::3245a407-a6aa-4a3a-9f04-23e2605c45b3" providerId="AD" clId="Web-{F4308727-4FE9-4741-ACC5-15957DED7453}" dt="2021-02-27T14:56:35.634" v="53"/>
          <pc:sldLayoutMkLst>
            <pc:docMk/>
            <pc:sldMasterMk cId="3186721005" sldId="2147483720"/>
            <pc:sldLayoutMk cId="2660130022" sldId="2147483722"/>
          </pc:sldLayoutMkLst>
        </pc:sldLayoutChg>
        <pc:sldLayoutChg chg="add del mod replId">
          <pc:chgData name="Bas Geerdink" userId="S::bas_aizonic.com#ext#@unioxfordnexus.onmicrosoft.com::3245a407-a6aa-4a3a-9f04-23e2605c45b3" providerId="AD" clId="Web-{F4308727-4FE9-4741-ACC5-15957DED7453}" dt="2021-02-27T14:56:35.634" v="53"/>
          <pc:sldLayoutMkLst>
            <pc:docMk/>
            <pc:sldMasterMk cId="3186721005" sldId="2147483720"/>
            <pc:sldLayoutMk cId="2975179554" sldId="2147483723"/>
          </pc:sldLayoutMkLst>
        </pc:sldLayoutChg>
        <pc:sldLayoutChg chg="add del mod replId">
          <pc:chgData name="Bas Geerdink" userId="S::bas_aizonic.com#ext#@unioxfordnexus.onmicrosoft.com::3245a407-a6aa-4a3a-9f04-23e2605c45b3" providerId="AD" clId="Web-{F4308727-4FE9-4741-ACC5-15957DED7453}" dt="2021-02-27T14:56:35.634" v="53"/>
          <pc:sldLayoutMkLst>
            <pc:docMk/>
            <pc:sldMasterMk cId="3186721005" sldId="2147483720"/>
            <pc:sldLayoutMk cId="2840603194" sldId="2147483724"/>
          </pc:sldLayoutMkLst>
        </pc:sldLayoutChg>
        <pc:sldLayoutChg chg="add del mod replId">
          <pc:chgData name="Bas Geerdink" userId="S::bas_aizonic.com#ext#@unioxfordnexus.onmicrosoft.com::3245a407-a6aa-4a3a-9f04-23e2605c45b3" providerId="AD" clId="Web-{F4308727-4FE9-4741-ACC5-15957DED7453}" dt="2021-02-27T14:56:35.634" v="53"/>
          <pc:sldLayoutMkLst>
            <pc:docMk/>
            <pc:sldMasterMk cId="3186721005" sldId="2147483720"/>
            <pc:sldLayoutMk cId="3387043358" sldId="2147483725"/>
          </pc:sldLayoutMkLst>
        </pc:sldLayoutChg>
        <pc:sldLayoutChg chg="add del mod replId">
          <pc:chgData name="Bas Geerdink" userId="S::bas_aizonic.com#ext#@unioxfordnexus.onmicrosoft.com::3245a407-a6aa-4a3a-9f04-23e2605c45b3" providerId="AD" clId="Web-{F4308727-4FE9-4741-ACC5-15957DED7453}" dt="2021-02-27T14:56:35.634" v="53"/>
          <pc:sldLayoutMkLst>
            <pc:docMk/>
            <pc:sldMasterMk cId="3186721005" sldId="2147483720"/>
            <pc:sldLayoutMk cId="744445907" sldId="2147483726"/>
          </pc:sldLayoutMkLst>
        </pc:sldLayoutChg>
        <pc:sldLayoutChg chg="add del mod replId">
          <pc:chgData name="Bas Geerdink" userId="S::bas_aizonic.com#ext#@unioxfordnexus.onmicrosoft.com::3245a407-a6aa-4a3a-9f04-23e2605c45b3" providerId="AD" clId="Web-{F4308727-4FE9-4741-ACC5-15957DED7453}" dt="2021-02-27T14:56:35.634" v="53"/>
          <pc:sldLayoutMkLst>
            <pc:docMk/>
            <pc:sldMasterMk cId="3186721005" sldId="2147483720"/>
            <pc:sldLayoutMk cId="28516111" sldId="2147483727"/>
          </pc:sldLayoutMkLst>
        </pc:sldLayoutChg>
        <pc:sldLayoutChg chg="add del mod replId">
          <pc:chgData name="Bas Geerdink" userId="S::bas_aizonic.com#ext#@unioxfordnexus.onmicrosoft.com::3245a407-a6aa-4a3a-9f04-23e2605c45b3" providerId="AD" clId="Web-{F4308727-4FE9-4741-ACC5-15957DED7453}" dt="2021-02-27T14:56:35.634" v="53"/>
          <pc:sldLayoutMkLst>
            <pc:docMk/>
            <pc:sldMasterMk cId="3186721005" sldId="2147483720"/>
            <pc:sldLayoutMk cId="1813522190" sldId="2147483728"/>
          </pc:sldLayoutMkLst>
        </pc:sldLayoutChg>
        <pc:sldLayoutChg chg="add del mod replId">
          <pc:chgData name="Bas Geerdink" userId="S::bas_aizonic.com#ext#@unioxfordnexus.onmicrosoft.com::3245a407-a6aa-4a3a-9f04-23e2605c45b3" providerId="AD" clId="Web-{F4308727-4FE9-4741-ACC5-15957DED7453}" dt="2021-02-27T14:56:35.634" v="53"/>
          <pc:sldLayoutMkLst>
            <pc:docMk/>
            <pc:sldMasterMk cId="3186721005" sldId="2147483720"/>
            <pc:sldLayoutMk cId="1451162079" sldId="2147483729"/>
          </pc:sldLayoutMkLst>
        </pc:sldLayoutChg>
        <pc:sldLayoutChg chg="add del mod replId">
          <pc:chgData name="Bas Geerdink" userId="S::bas_aizonic.com#ext#@unioxfordnexus.onmicrosoft.com::3245a407-a6aa-4a3a-9f04-23e2605c45b3" providerId="AD" clId="Web-{F4308727-4FE9-4741-ACC5-15957DED7453}" dt="2021-02-27T14:56:35.634" v="53"/>
          <pc:sldLayoutMkLst>
            <pc:docMk/>
            <pc:sldMasterMk cId="3186721005" sldId="2147483720"/>
            <pc:sldLayoutMk cId="3409129484" sldId="2147483730"/>
          </pc:sldLayoutMkLst>
        </pc:sldLayoutChg>
        <pc:sldLayoutChg chg="add del mod replId">
          <pc:chgData name="Bas Geerdink" userId="S::bas_aizonic.com#ext#@unioxfordnexus.onmicrosoft.com::3245a407-a6aa-4a3a-9f04-23e2605c45b3" providerId="AD" clId="Web-{F4308727-4FE9-4741-ACC5-15957DED7453}" dt="2021-02-27T14:56:35.634" v="53"/>
          <pc:sldLayoutMkLst>
            <pc:docMk/>
            <pc:sldMasterMk cId="3186721005" sldId="2147483720"/>
            <pc:sldLayoutMk cId="3664414737" sldId="2147483731"/>
          </pc:sldLayoutMkLst>
        </pc:sldLayoutChg>
      </pc:sldMasterChg>
      <pc:sldMasterChg chg="add del addSldLayout delSldLayout modSldLayout">
        <pc:chgData name="Bas Geerdink" userId="S::bas_aizonic.com#ext#@unioxfordnexus.onmicrosoft.com::3245a407-a6aa-4a3a-9f04-23e2605c45b3" providerId="AD" clId="Web-{F4308727-4FE9-4741-ACC5-15957DED7453}" dt="2021-02-27T14:57:03.619" v="55"/>
        <pc:sldMasterMkLst>
          <pc:docMk/>
          <pc:sldMasterMk cId="2424192215" sldId="2147483732"/>
        </pc:sldMasterMkLst>
        <pc:sldLayoutChg chg="add del mod replId">
          <pc:chgData name="Bas Geerdink" userId="S::bas_aizonic.com#ext#@unioxfordnexus.onmicrosoft.com::3245a407-a6aa-4a3a-9f04-23e2605c45b3" providerId="AD" clId="Web-{F4308727-4FE9-4741-ACC5-15957DED7453}" dt="2021-02-27T14:57:03.619" v="55"/>
          <pc:sldLayoutMkLst>
            <pc:docMk/>
            <pc:sldMasterMk cId="2424192215" sldId="2147483732"/>
            <pc:sldLayoutMk cId="3569317627" sldId="2147483733"/>
          </pc:sldLayoutMkLst>
        </pc:sldLayoutChg>
        <pc:sldLayoutChg chg="add del mod replId">
          <pc:chgData name="Bas Geerdink" userId="S::bas_aizonic.com#ext#@unioxfordnexus.onmicrosoft.com::3245a407-a6aa-4a3a-9f04-23e2605c45b3" providerId="AD" clId="Web-{F4308727-4FE9-4741-ACC5-15957DED7453}" dt="2021-02-27T14:57:03.619" v="55"/>
          <pc:sldLayoutMkLst>
            <pc:docMk/>
            <pc:sldMasterMk cId="2424192215" sldId="2147483732"/>
            <pc:sldLayoutMk cId="107223631" sldId="2147483734"/>
          </pc:sldLayoutMkLst>
        </pc:sldLayoutChg>
        <pc:sldLayoutChg chg="add del mod replId">
          <pc:chgData name="Bas Geerdink" userId="S::bas_aizonic.com#ext#@unioxfordnexus.onmicrosoft.com::3245a407-a6aa-4a3a-9f04-23e2605c45b3" providerId="AD" clId="Web-{F4308727-4FE9-4741-ACC5-15957DED7453}" dt="2021-02-27T14:57:03.619" v="55"/>
          <pc:sldLayoutMkLst>
            <pc:docMk/>
            <pc:sldMasterMk cId="2424192215" sldId="2147483732"/>
            <pc:sldLayoutMk cId="2746963480" sldId="2147483735"/>
          </pc:sldLayoutMkLst>
        </pc:sldLayoutChg>
        <pc:sldLayoutChg chg="add del mod replId">
          <pc:chgData name="Bas Geerdink" userId="S::bas_aizonic.com#ext#@unioxfordnexus.onmicrosoft.com::3245a407-a6aa-4a3a-9f04-23e2605c45b3" providerId="AD" clId="Web-{F4308727-4FE9-4741-ACC5-15957DED7453}" dt="2021-02-27T14:57:03.619" v="55"/>
          <pc:sldLayoutMkLst>
            <pc:docMk/>
            <pc:sldMasterMk cId="2424192215" sldId="2147483732"/>
            <pc:sldLayoutMk cId="3913976325" sldId="2147483736"/>
          </pc:sldLayoutMkLst>
        </pc:sldLayoutChg>
        <pc:sldLayoutChg chg="add del mod replId">
          <pc:chgData name="Bas Geerdink" userId="S::bas_aizonic.com#ext#@unioxfordnexus.onmicrosoft.com::3245a407-a6aa-4a3a-9f04-23e2605c45b3" providerId="AD" clId="Web-{F4308727-4FE9-4741-ACC5-15957DED7453}" dt="2021-02-27T14:57:03.619" v="55"/>
          <pc:sldLayoutMkLst>
            <pc:docMk/>
            <pc:sldMasterMk cId="2424192215" sldId="2147483732"/>
            <pc:sldLayoutMk cId="4211660917" sldId="2147483737"/>
          </pc:sldLayoutMkLst>
        </pc:sldLayoutChg>
        <pc:sldLayoutChg chg="add del mod replId">
          <pc:chgData name="Bas Geerdink" userId="S::bas_aizonic.com#ext#@unioxfordnexus.onmicrosoft.com::3245a407-a6aa-4a3a-9f04-23e2605c45b3" providerId="AD" clId="Web-{F4308727-4FE9-4741-ACC5-15957DED7453}" dt="2021-02-27T14:57:03.619" v="55"/>
          <pc:sldLayoutMkLst>
            <pc:docMk/>
            <pc:sldMasterMk cId="2424192215" sldId="2147483732"/>
            <pc:sldLayoutMk cId="1817150413" sldId="2147483738"/>
          </pc:sldLayoutMkLst>
        </pc:sldLayoutChg>
        <pc:sldLayoutChg chg="add del mod replId">
          <pc:chgData name="Bas Geerdink" userId="S::bas_aizonic.com#ext#@unioxfordnexus.onmicrosoft.com::3245a407-a6aa-4a3a-9f04-23e2605c45b3" providerId="AD" clId="Web-{F4308727-4FE9-4741-ACC5-15957DED7453}" dt="2021-02-27T14:57:03.619" v="55"/>
          <pc:sldLayoutMkLst>
            <pc:docMk/>
            <pc:sldMasterMk cId="2424192215" sldId="2147483732"/>
            <pc:sldLayoutMk cId="2544846425" sldId="2147483739"/>
          </pc:sldLayoutMkLst>
        </pc:sldLayoutChg>
        <pc:sldLayoutChg chg="add del mod replId">
          <pc:chgData name="Bas Geerdink" userId="S::bas_aizonic.com#ext#@unioxfordnexus.onmicrosoft.com::3245a407-a6aa-4a3a-9f04-23e2605c45b3" providerId="AD" clId="Web-{F4308727-4FE9-4741-ACC5-15957DED7453}" dt="2021-02-27T14:57:03.619" v="55"/>
          <pc:sldLayoutMkLst>
            <pc:docMk/>
            <pc:sldMasterMk cId="2424192215" sldId="2147483732"/>
            <pc:sldLayoutMk cId="3468558900" sldId="2147483740"/>
          </pc:sldLayoutMkLst>
        </pc:sldLayoutChg>
        <pc:sldLayoutChg chg="add del mod replId">
          <pc:chgData name="Bas Geerdink" userId="S::bas_aizonic.com#ext#@unioxfordnexus.onmicrosoft.com::3245a407-a6aa-4a3a-9f04-23e2605c45b3" providerId="AD" clId="Web-{F4308727-4FE9-4741-ACC5-15957DED7453}" dt="2021-02-27T14:57:03.619" v="55"/>
          <pc:sldLayoutMkLst>
            <pc:docMk/>
            <pc:sldMasterMk cId="2424192215" sldId="2147483732"/>
            <pc:sldLayoutMk cId="2340389977" sldId="2147483741"/>
          </pc:sldLayoutMkLst>
        </pc:sldLayoutChg>
        <pc:sldLayoutChg chg="add del mod replId">
          <pc:chgData name="Bas Geerdink" userId="S::bas_aizonic.com#ext#@unioxfordnexus.onmicrosoft.com::3245a407-a6aa-4a3a-9f04-23e2605c45b3" providerId="AD" clId="Web-{F4308727-4FE9-4741-ACC5-15957DED7453}" dt="2021-02-27T14:57:03.619" v="55"/>
          <pc:sldLayoutMkLst>
            <pc:docMk/>
            <pc:sldMasterMk cId="2424192215" sldId="2147483732"/>
            <pc:sldLayoutMk cId="279148755" sldId="2147483742"/>
          </pc:sldLayoutMkLst>
        </pc:sldLayoutChg>
        <pc:sldLayoutChg chg="add del mod replId">
          <pc:chgData name="Bas Geerdink" userId="S::bas_aizonic.com#ext#@unioxfordnexus.onmicrosoft.com::3245a407-a6aa-4a3a-9f04-23e2605c45b3" providerId="AD" clId="Web-{F4308727-4FE9-4741-ACC5-15957DED7453}" dt="2021-02-27T14:57:03.619" v="55"/>
          <pc:sldLayoutMkLst>
            <pc:docMk/>
            <pc:sldMasterMk cId="2424192215" sldId="2147483732"/>
            <pc:sldLayoutMk cId="2009380476" sldId="2147483743"/>
          </pc:sldLayoutMkLst>
        </pc:sldLayoutChg>
      </pc:sldMasterChg>
      <pc:sldMasterChg chg="add addSldLayout modSldLayout">
        <pc:chgData name="Bas Geerdink" userId="S::bas_aizonic.com#ext#@unioxfordnexus.onmicrosoft.com::3245a407-a6aa-4a3a-9f04-23e2605c45b3" providerId="AD" clId="Web-{F4308727-4FE9-4741-ACC5-15957DED7453}" dt="2021-02-27T14:57:03.619" v="55"/>
        <pc:sldMasterMkLst>
          <pc:docMk/>
          <pc:sldMasterMk cId="3070852619" sldId="2147483744"/>
        </pc:sldMasterMkLst>
        <pc:sldLayoutChg chg="add mod replId">
          <pc:chgData name="Bas Geerdink" userId="S::bas_aizonic.com#ext#@unioxfordnexus.onmicrosoft.com::3245a407-a6aa-4a3a-9f04-23e2605c45b3" providerId="AD" clId="Web-{F4308727-4FE9-4741-ACC5-15957DED7453}" dt="2021-02-27T14:57:03.619" v="55"/>
          <pc:sldLayoutMkLst>
            <pc:docMk/>
            <pc:sldMasterMk cId="3070852619" sldId="2147483744"/>
            <pc:sldLayoutMk cId="1287034700" sldId="2147483745"/>
          </pc:sldLayoutMkLst>
        </pc:sldLayoutChg>
        <pc:sldLayoutChg chg="add mod replId">
          <pc:chgData name="Bas Geerdink" userId="S::bas_aizonic.com#ext#@unioxfordnexus.onmicrosoft.com::3245a407-a6aa-4a3a-9f04-23e2605c45b3" providerId="AD" clId="Web-{F4308727-4FE9-4741-ACC5-15957DED7453}" dt="2021-02-27T14:57:03.619" v="55"/>
          <pc:sldLayoutMkLst>
            <pc:docMk/>
            <pc:sldMasterMk cId="3070852619" sldId="2147483744"/>
            <pc:sldLayoutMk cId="2849559306" sldId="2147483746"/>
          </pc:sldLayoutMkLst>
        </pc:sldLayoutChg>
        <pc:sldLayoutChg chg="add mod replId">
          <pc:chgData name="Bas Geerdink" userId="S::bas_aizonic.com#ext#@unioxfordnexus.onmicrosoft.com::3245a407-a6aa-4a3a-9f04-23e2605c45b3" providerId="AD" clId="Web-{F4308727-4FE9-4741-ACC5-15957DED7453}" dt="2021-02-27T14:57:03.619" v="55"/>
          <pc:sldLayoutMkLst>
            <pc:docMk/>
            <pc:sldMasterMk cId="3070852619" sldId="2147483744"/>
            <pc:sldLayoutMk cId="1630057495" sldId="2147483747"/>
          </pc:sldLayoutMkLst>
        </pc:sldLayoutChg>
        <pc:sldLayoutChg chg="add mod replId">
          <pc:chgData name="Bas Geerdink" userId="S::bas_aizonic.com#ext#@unioxfordnexus.onmicrosoft.com::3245a407-a6aa-4a3a-9f04-23e2605c45b3" providerId="AD" clId="Web-{F4308727-4FE9-4741-ACC5-15957DED7453}" dt="2021-02-27T14:57:03.619" v="55"/>
          <pc:sldLayoutMkLst>
            <pc:docMk/>
            <pc:sldMasterMk cId="3070852619" sldId="2147483744"/>
            <pc:sldLayoutMk cId="380227099" sldId="2147483748"/>
          </pc:sldLayoutMkLst>
        </pc:sldLayoutChg>
        <pc:sldLayoutChg chg="add mod replId">
          <pc:chgData name="Bas Geerdink" userId="S::bas_aizonic.com#ext#@unioxfordnexus.onmicrosoft.com::3245a407-a6aa-4a3a-9f04-23e2605c45b3" providerId="AD" clId="Web-{F4308727-4FE9-4741-ACC5-15957DED7453}" dt="2021-02-27T14:57:03.619" v="55"/>
          <pc:sldLayoutMkLst>
            <pc:docMk/>
            <pc:sldMasterMk cId="3070852619" sldId="2147483744"/>
            <pc:sldLayoutMk cId="1127078578" sldId="2147483749"/>
          </pc:sldLayoutMkLst>
        </pc:sldLayoutChg>
        <pc:sldLayoutChg chg="add mod replId">
          <pc:chgData name="Bas Geerdink" userId="S::bas_aizonic.com#ext#@unioxfordnexus.onmicrosoft.com::3245a407-a6aa-4a3a-9f04-23e2605c45b3" providerId="AD" clId="Web-{F4308727-4FE9-4741-ACC5-15957DED7453}" dt="2021-02-27T14:57:03.619" v="55"/>
          <pc:sldLayoutMkLst>
            <pc:docMk/>
            <pc:sldMasterMk cId="3070852619" sldId="2147483744"/>
            <pc:sldLayoutMk cId="3785189933" sldId="2147483750"/>
          </pc:sldLayoutMkLst>
        </pc:sldLayoutChg>
        <pc:sldLayoutChg chg="add mod replId">
          <pc:chgData name="Bas Geerdink" userId="S::bas_aizonic.com#ext#@unioxfordnexus.onmicrosoft.com::3245a407-a6aa-4a3a-9f04-23e2605c45b3" providerId="AD" clId="Web-{F4308727-4FE9-4741-ACC5-15957DED7453}" dt="2021-02-27T14:57:03.619" v="55"/>
          <pc:sldLayoutMkLst>
            <pc:docMk/>
            <pc:sldMasterMk cId="3070852619" sldId="2147483744"/>
            <pc:sldLayoutMk cId="3690956610" sldId="2147483751"/>
          </pc:sldLayoutMkLst>
        </pc:sldLayoutChg>
        <pc:sldLayoutChg chg="add mod replId">
          <pc:chgData name="Bas Geerdink" userId="S::bas_aizonic.com#ext#@unioxfordnexus.onmicrosoft.com::3245a407-a6aa-4a3a-9f04-23e2605c45b3" providerId="AD" clId="Web-{F4308727-4FE9-4741-ACC5-15957DED7453}" dt="2021-02-27T14:57:03.619" v="55"/>
          <pc:sldLayoutMkLst>
            <pc:docMk/>
            <pc:sldMasterMk cId="3070852619" sldId="2147483744"/>
            <pc:sldLayoutMk cId="879172324" sldId="2147483752"/>
          </pc:sldLayoutMkLst>
        </pc:sldLayoutChg>
        <pc:sldLayoutChg chg="add mod replId">
          <pc:chgData name="Bas Geerdink" userId="S::bas_aizonic.com#ext#@unioxfordnexus.onmicrosoft.com::3245a407-a6aa-4a3a-9f04-23e2605c45b3" providerId="AD" clId="Web-{F4308727-4FE9-4741-ACC5-15957DED7453}" dt="2021-02-27T14:57:03.619" v="55"/>
          <pc:sldLayoutMkLst>
            <pc:docMk/>
            <pc:sldMasterMk cId="3070852619" sldId="2147483744"/>
            <pc:sldLayoutMk cId="1485787038" sldId="2147483753"/>
          </pc:sldLayoutMkLst>
        </pc:sldLayoutChg>
        <pc:sldLayoutChg chg="add mod replId">
          <pc:chgData name="Bas Geerdink" userId="S::bas_aizonic.com#ext#@unioxfordnexus.onmicrosoft.com::3245a407-a6aa-4a3a-9f04-23e2605c45b3" providerId="AD" clId="Web-{F4308727-4FE9-4741-ACC5-15957DED7453}" dt="2021-02-27T14:57:03.619" v="55"/>
          <pc:sldLayoutMkLst>
            <pc:docMk/>
            <pc:sldMasterMk cId="3070852619" sldId="2147483744"/>
            <pc:sldLayoutMk cId="1909997484" sldId="2147483754"/>
          </pc:sldLayoutMkLst>
        </pc:sldLayoutChg>
        <pc:sldLayoutChg chg="add mod replId">
          <pc:chgData name="Bas Geerdink" userId="S::bas_aizonic.com#ext#@unioxfordnexus.onmicrosoft.com::3245a407-a6aa-4a3a-9f04-23e2605c45b3" providerId="AD" clId="Web-{F4308727-4FE9-4741-ACC5-15957DED7453}" dt="2021-02-27T14:57:03.619" v="55"/>
          <pc:sldLayoutMkLst>
            <pc:docMk/>
            <pc:sldMasterMk cId="3070852619" sldId="2147483744"/>
            <pc:sldLayoutMk cId="4132896920" sldId="2147483755"/>
          </pc:sldLayoutMkLst>
        </pc:sldLayoutChg>
        <pc:sldLayoutChg chg="add mod replId">
          <pc:chgData name="Bas Geerdink" userId="S::bas_aizonic.com#ext#@unioxfordnexus.onmicrosoft.com::3245a407-a6aa-4a3a-9f04-23e2605c45b3" providerId="AD" clId="Web-{F4308727-4FE9-4741-ACC5-15957DED7453}" dt="2021-02-27T14:57:03.619" v="55"/>
          <pc:sldLayoutMkLst>
            <pc:docMk/>
            <pc:sldMasterMk cId="3070852619" sldId="2147483744"/>
            <pc:sldLayoutMk cId="2727841233" sldId="2147483756"/>
          </pc:sldLayoutMkLst>
        </pc:sldLayoutChg>
        <pc:sldLayoutChg chg="add mod replId">
          <pc:chgData name="Bas Geerdink" userId="S::bas_aizonic.com#ext#@unioxfordnexus.onmicrosoft.com::3245a407-a6aa-4a3a-9f04-23e2605c45b3" providerId="AD" clId="Web-{F4308727-4FE9-4741-ACC5-15957DED7453}" dt="2021-02-27T14:57:03.619" v="55"/>
          <pc:sldLayoutMkLst>
            <pc:docMk/>
            <pc:sldMasterMk cId="3070852619" sldId="2147483744"/>
            <pc:sldLayoutMk cId="1914250790" sldId="2147483757"/>
          </pc:sldLayoutMkLst>
        </pc:sldLayoutChg>
        <pc:sldLayoutChg chg="add mod replId">
          <pc:chgData name="Bas Geerdink" userId="S::bas_aizonic.com#ext#@unioxfordnexus.onmicrosoft.com::3245a407-a6aa-4a3a-9f04-23e2605c45b3" providerId="AD" clId="Web-{F4308727-4FE9-4741-ACC5-15957DED7453}" dt="2021-02-27T14:57:03.619" v="55"/>
          <pc:sldLayoutMkLst>
            <pc:docMk/>
            <pc:sldMasterMk cId="3070852619" sldId="2147483744"/>
            <pc:sldLayoutMk cId="3465448521" sldId="2147483758"/>
          </pc:sldLayoutMkLst>
        </pc:sldLayoutChg>
        <pc:sldLayoutChg chg="add mod replId">
          <pc:chgData name="Bas Geerdink" userId="S::bas_aizonic.com#ext#@unioxfordnexus.onmicrosoft.com::3245a407-a6aa-4a3a-9f04-23e2605c45b3" providerId="AD" clId="Web-{F4308727-4FE9-4741-ACC5-15957DED7453}" dt="2021-02-27T14:57:03.619" v="55"/>
          <pc:sldLayoutMkLst>
            <pc:docMk/>
            <pc:sldMasterMk cId="3070852619" sldId="2147483744"/>
            <pc:sldLayoutMk cId="1150315739" sldId="2147483759"/>
          </pc:sldLayoutMkLst>
        </pc:sldLayoutChg>
        <pc:sldLayoutChg chg="add mod replId">
          <pc:chgData name="Bas Geerdink" userId="S::bas_aizonic.com#ext#@unioxfordnexus.onmicrosoft.com::3245a407-a6aa-4a3a-9f04-23e2605c45b3" providerId="AD" clId="Web-{F4308727-4FE9-4741-ACC5-15957DED7453}" dt="2021-02-27T14:57:03.619" v="55"/>
          <pc:sldLayoutMkLst>
            <pc:docMk/>
            <pc:sldMasterMk cId="3070852619" sldId="2147483744"/>
            <pc:sldLayoutMk cId="4078906280" sldId="2147483760"/>
          </pc:sldLayoutMkLst>
        </pc:sldLayoutChg>
      </pc:sldMasterChg>
    </pc:docChg>
  </pc:docChgLst>
  <pc:docChgLst>
    <pc:chgData name="Jay Padmanabhan" userId="a1703dda-4da9-45d9-833a-0f4c1eda2acd" providerId="ADAL" clId="{38491010-4D41-49B1-8375-97343D8C9C32}"/>
    <pc:docChg chg="custSel modSld">
      <pc:chgData name="Jay Padmanabhan" userId="a1703dda-4da9-45d9-833a-0f4c1eda2acd" providerId="ADAL" clId="{38491010-4D41-49B1-8375-97343D8C9C32}" dt="2021-03-07T14:11:27.792" v="54" actId="1076"/>
      <pc:docMkLst>
        <pc:docMk/>
      </pc:docMkLst>
      <pc:sldChg chg="addSp delSp modSp mod modTransition delAnim modAnim">
        <pc:chgData name="Jay Padmanabhan" userId="a1703dda-4da9-45d9-833a-0f4c1eda2acd" providerId="ADAL" clId="{38491010-4D41-49B1-8375-97343D8C9C32}" dt="2021-03-07T14:11:27.792" v="54" actId="1076"/>
        <pc:sldMkLst>
          <pc:docMk/>
          <pc:sldMk cId="128342768" sldId="259"/>
        </pc:sldMkLst>
        <pc:spChg chg="del">
          <ac:chgData name="Jay Padmanabhan" userId="a1703dda-4da9-45d9-833a-0f4c1eda2acd" providerId="ADAL" clId="{38491010-4D41-49B1-8375-97343D8C9C32}" dt="2021-03-07T12:43:40.095" v="1" actId="478"/>
          <ac:spMkLst>
            <pc:docMk/>
            <pc:sldMk cId="128342768" sldId="259"/>
            <ac:spMk id="6" creationId="{C7178FE7-87AD-4EB3-8EE2-6950A4B17D23}"/>
          </ac:spMkLst>
        </pc:spChg>
        <pc:picChg chg="mod">
          <ac:chgData name="Jay Padmanabhan" userId="a1703dda-4da9-45d9-833a-0f4c1eda2acd" providerId="ADAL" clId="{38491010-4D41-49B1-8375-97343D8C9C32}" dt="2021-03-07T14:11:27.792" v="54" actId="1076"/>
          <ac:picMkLst>
            <pc:docMk/>
            <pc:sldMk cId="128342768" sldId="259"/>
            <ac:picMk id="3" creationId="{D343128C-2F44-4587-91F7-9C07322CAE61}"/>
          </ac:picMkLst>
        </pc:picChg>
        <pc:picChg chg="add del mod">
          <ac:chgData name="Jay Padmanabhan" userId="a1703dda-4da9-45d9-833a-0f4c1eda2acd" providerId="ADAL" clId="{38491010-4D41-49B1-8375-97343D8C9C32}" dt="2021-03-07T12:44:01.230" v="2" actId="478"/>
          <ac:picMkLst>
            <pc:docMk/>
            <pc:sldMk cId="128342768" sldId="259"/>
            <ac:picMk id="5" creationId="{BF22014C-0131-4B23-AC97-30F0BF7BC6E1}"/>
          </ac:picMkLst>
        </pc:picChg>
        <pc:picChg chg="add del mod">
          <ac:chgData name="Jay Padmanabhan" userId="a1703dda-4da9-45d9-833a-0f4c1eda2acd" providerId="ADAL" clId="{38491010-4D41-49B1-8375-97343D8C9C32}" dt="2021-03-07T13:07:50.221" v="4"/>
          <ac:picMkLst>
            <pc:docMk/>
            <pc:sldMk cId="128342768" sldId="259"/>
            <ac:picMk id="7" creationId="{1C8C21D8-BE43-4664-8D51-65AB3ADDFF59}"/>
          </ac:picMkLst>
        </pc:picChg>
        <pc:picChg chg="add del mod">
          <ac:chgData name="Jay Padmanabhan" userId="a1703dda-4da9-45d9-833a-0f4c1eda2acd" providerId="ADAL" clId="{38491010-4D41-49B1-8375-97343D8C9C32}" dt="2021-03-07T13:08:18.481" v="5"/>
          <ac:picMkLst>
            <pc:docMk/>
            <pc:sldMk cId="128342768" sldId="259"/>
            <ac:picMk id="8" creationId="{442A78CC-5E3B-4439-9C61-24614AA8D207}"/>
          </ac:picMkLst>
        </pc:picChg>
        <pc:picChg chg="add del mod">
          <ac:chgData name="Jay Padmanabhan" userId="a1703dda-4da9-45d9-833a-0f4c1eda2acd" providerId="ADAL" clId="{38491010-4D41-49B1-8375-97343D8C9C32}" dt="2021-03-07T13:10:17.010" v="7"/>
          <ac:picMkLst>
            <pc:docMk/>
            <pc:sldMk cId="128342768" sldId="259"/>
            <ac:picMk id="9" creationId="{1F60C359-683E-4164-9EA7-FEDF54A4D697}"/>
          </ac:picMkLst>
        </pc:picChg>
        <pc:picChg chg="add del mod">
          <ac:chgData name="Jay Padmanabhan" userId="a1703dda-4da9-45d9-833a-0f4c1eda2acd" providerId="ADAL" clId="{38491010-4D41-49B1-8375-97343D8C9C32}" dt="2021-03-07T13:13:45.470" v="9"/>
          <ac:picMkLst>
            <pc:docMk/>
            <pc:sldMk cId="128342768" sldId="259"/>
            <ac:picMk id="10" creationId="{2BC14D4A-A628-4EFE-8562-3DEBD786EEEF}"/>
          </ac:picMkLst>
        </pc:picChg>
        <pc:picChg chg="add del mod">
          <ac:chgData name="Jay Padmanabhan" userId="a1703dda-4da9-45d9-833a-0f4c1eda2acd" providerId="ADAL" clId="{38491010-4D41-49B1-8375-97343D8C9C32}" dt="2021-03-07T13:14:34.040" v="11"/>
          <ac:picMkLst>
            <pc:docMk/>
            <pc:sldMk cId="128342768" sldId="259"/>
            <ac:picMk id="11" creationId="{4207B467-2E5E-4F87-A532-D09ECBACE4DB}"/>
          </ac:picMkLst>
        </pc:picChg>
        <pc:picChg chg="add del mod">
          <ac:chgData name="Jay Padmanabhan" userId="a1703dda-4da9-45d9-833a-0f4c1eda2acd" providerId="ADAL" clId="{38491010-4D41-49B1-8375-97343D8C9C32}" dt="2021-03-07T13:16:28.693" v="13"/>
          <ac:picMkLst>
            <pc:docMk/>
            <pc:sldMk cId="128342768" sldId="259"/>
            <ac:picMk id="12" creationId="{12D392E2-23F1-4561-9688-982E42D7A94B}"/>
          </ac:picMkLst>
        </pc:picChg>
        <pc:picChg chg="add del mod">
          <ac:chgData name="Jay Padmanabhan" userId="a1703dda-4da9-45d9-833a-0f4c1eda2acd" providerId="ADAL" clId="{38491010-4D41-49B1-8375-97343D8C9C32}" dt="2021-03-07T13:17:58.219" v="15"/>
          <ac:picMkLst>
            <pc:docMk/>
            <pc:sldMk cId="128342768" sldId="259"/>
            <ac:picMk id="13" creationId="{EED445AB-C1FD-4554-968A-3D96EC4BF00E}"/>
          </ac:picMkLst>
        </pc:picChg>
        <pc:picChg chg="add del mod">
          <ac:chgData name="Jay Padmanabhan" userId="a1703dda-4da9-45d9-833a-0f4c1eda2acd" providerId="ADAL" clId="{38491010-4D41-49B1-8375-97343D8C9C32}" dt="2021-03-07T13:20:15.413" v="17"/>
          <ac:picMkLst>
            <pc:docMk/>
            <pc:sldMk cId="128342768" sldId="259"/>
            <ac:picMk id="14" creationId="{3CCDF100-C2C7-4F4B-987D-0F79CA6E8144}"/>
          </ac:picMkLst>
        </pc:picChg>
        <pc:picChg chg="add del mod">
          <ac:chgData name="Jay Padmanabhan" userId="a1703dda-4da9-45d9-833a-0f4c1eda2acd" providerId="ADAL" clId="{38491010-4D41-49B1-8375-97343D8C9C32}" dt="2021-03-07T13:22:28.337" v="19"/>
          <ac:picMkLst>
            <pc:docMk/>
            <pc:sldMk cId="128342768" sldId="259"/>
            <ac:picMk id="15" creationId="{4447C74A-511F-494A-8161-1DD34B9FD18D}"/>
          </ac:picMkLst>
        </pc:picChg>
        <pc:picChg chg="add del mod">
          <ac:chgData name="Jay Padmanabhan" userId="a1703dda-4da9-45d9-833a-0f4c1eda2acd" providerId="ADAL" clId="{38491010-4D41-49B1-8375-97343D8C9C32}" dt="2021-03-07T13:24:34.588" v="21"/>
          <ac:picMkLst>
            <pc:docMk/>
            <pc:sldMk cId="128342768" sldId="259"/>
            <ac:picMk id="16" creationId="{E9B8B540-035E-4E56-A397-1C628C5A74E9}"/>
          </ac:picMkLst>
        </pc:picChg>
        <pc:picChg chg="add del mod">
          <ac:chgData name="Jay Padmanabhan" userId="a1703dda-4da9-45d9-833a-0f4c1eda2acd" providerId="ADAL" clId="{38491010-4D41-49B1-8375-97343D8C9C32}" dt="2021-03-07T13:25:16.102" v="23"/>
          <ac:picMkLst>
            <pc:docMk/>
            <pc:sldMk cId="128342768" sldId="259"/>
            <ac:picMk id="17" creationId="{0B5E98F2-9D26-4CD4-94A6-AF72D57CDD36}"/>
          </ac:picMkLst>
        </pc:picChg>
        <pc:picChg chg="add del mod">
          <ac:chgData name="Jay Padmanabhan" userId="a1703dda-4da9-45d9-833a-0f4c1eda2acd" providerId="ADAL" clId="{38491010-4D41-49B1-8375-97343D8C9C32}" dt="2021-03-07T13:25:38.638" v="25"/>
          <ac:picMkLst>
            <pc:docMk/>
            <pc:sldMk cId="128342768" sldId="259"/>
            <ac:picMk id="18" creationId="{E45E86FC-0CF1-497E-AD2E-DBFB7AB21798}"/>
          </ac:picMkLst>
        </pc:picChg>
        <pc:picChg chg="add del mod">
          <ac:chgData name="Jay Padmanabhan" userId="a1703dda-4da9-45d9-833a-0f4c1eda2acd" providerId="ADAL" clId="{38491010-4D41-49B1-8375-97343D8C9C32}" dt="2021-03-07T13:26:31.835" v="27"/>
          <ac:picMkLst>
            <pc:docMk/>
            <pc:sldMk cId="128342768" sldId="259"/>
            <ac:picMk id="19" creationId="{DEC484F6-04A5-4271-A44B-457DF4227558}"/>
          </ac:picMkLst>
        </pc:picChg>
        <pc:picChg chg="add del mod">
          <ac:chgData name="Jay Padmanabhan" userId="a1703dda-4da9-45d9-833a-0f4c1eda2acd" providerId="ADAL" clId="{38491010-4D41-49B1-8375-97343D8C9C32}" dt="2021-03-07T13:26:48.875" v="29"/>
          <ac:picMkLst>
            <pc:docMk/>
            <pc:sldMk cId="128342768" sldId="259"/>
            <ac:picMk id="20" creationId="{F558B6BE-6BA1-448C-84AA-5CB48FE83E01}"/>
          </ac:picMkLst>
        </pc:picChg>
        <pc:picChg chg="add del mod">
          <ac:chgData name="Jay Padmanabhan" userId="a1703dda-4da9-45d9-833a-0f4c1eda2acd" providerId="ADAL" clId="{38491010-4D41-49B1-8375-97343D8C9C32}" dt="2021-03-07T13:28:03.681" v="31"/>
          <ac:picMkLst>
            <pc:docMk/>
            <pc:sldMk cId="128342768" sldId="259"/>
            <ac:picMk id="21" creationId="{EBCE2DEF-8DE0-413E-B1E8-C768414D18CE}"/>
          </ac:picMkLst>
        </pc:picChg>
        <pc:picChg chg="add del mod">
          <ac:chgData name="Jay Padmanabhan" userId="a1703dda-4da9-45d9-833a-0f4c1eda2acd" providerId="ADAL" clId="{38491010-4D41-49B1-8375-97343D8C9C32}" dt="2021-03-07T13:28:42.738" v="33"/>
          <ac:picMkLst>
            <pc:docMk/>
            <pc:sldMk cId="128342768" sldId="259"/>
            <ac:picMk id="22" creationId="{BE1F1625-D2DF-4E7E-B608-DA25858A834A}"/>
          </ac:picMkLst>
        </pc:picChg>
        <pc:picChg chg="add del mod">
          <ac:chgData name="Jay Padmanabhan" userId="a1703dda-4da9-45d9-833a-0f4c1eda2acd" providerId="ADAL" clId="{38491010-4D41-49B1-8375-97343D8C9C32}" dt="2021-03-07T13:29:05.941" v="35"/>
          <ac:picMkLst>
            <pc:docMk/>
            <pc:sldMk cId="128342768" sldId="259"/>
            <ac:picMk id="23" creationId="{41395395-62F2-454B-9C9B-9926E22CAD55}"/>
          </ac:picMkLst>
        </pc:picChg>
        <pc:picChg chg="add del mod">
          <ac:chgData name="Jay Padmanabhan" userId="a1703dda-4da9-45d9-833a-0f4c1eda2acd" providerId="ADAL" clId="{38491010-4D41-49B1-8375-97343D8C9C32}" dt="2021-03-07T13:29:33.660" v="37"/>
          <ac:picMkLst>
            <pc:docMk/>
            <pc:sldMk cId="128342768" sldId="259"/>
            <ac:picMk id="24" creationId="{1D0770E7-07A6-47D3-955D-BCD42DB12B08}"/>
          </ac:picMkLst>
        </pc:picChg>
        <pc:picChg chg="add del mod">
          <ac:chgData name="Jay Padmanabhan" userId="a1703dda-4da9-45d9-833a-0f4c1eda2acd" providerId="ADAL" clId="{38491010-4D41-49B1-8375-97343D8C9C32}" dt="2021-03-07T13:37:42.330" v="39" actId="478"/>
          <ac:picMkLst>
            <pc:docMk/>
            <pc:sldMk cId="128342768" sldId="259"/>
            <ac:picMk id="25" creationId="{E98045E7-3200-428E-BCA3-B24DD1CC3D51}"/>
          </ac:picMkLst>
        </pc:picChg>
        <pc:picChg chg="add del mod">
          <ac:chgData name="Jay Padmanabhan" userId="a1703dda-4da9-45d9-833a-0f4c1eda2acd" providerId="ADAL" clId="{38491010-4D41-49B1-8375-97343D8C9C32}" dt="2021-03-07T13:44:38.731" v="42"/>
          <ac:picMkLst>
            <pc:docMk/>
            <pc:sldMk cId="128342768" sldId="259"/>
            <ac:picMk id="26" creationId="{DC681C1D-EBFF-4DA7-B1A5-4FE574A047E6}"/>
          </ac:picMkLst>
        </pc:picChg>
        <pc:picChg chg="add mod">
          <ac:chgData name="Jay Padmanabhan" userId="a1703dda-4da9-45d9-833a-0f4c1eda2acd" providerId="ADAL" clId="{38491010-4D41-49B1-8375-97343D8C9C32}" dt="2021-03-07T14:11:25.104" v="53" actId="1076"/>
          <ac:picMkLst>
            <pc:docMk/>
            <pc:sldMk cId="128342768" sldId="259"/>
            <ac:picMk id="1026" creationId="{931F2FFE-09FB-4E55-98FF-4638716702F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259319-9656-44D2-9EBE-E1D4DC3FD459}" type="datetimeFigureOut">
              <a:rPr lang="en-GB"/>
              <a:t>07/03/2021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1654A3-497B-4F5B-AAA1-661B3D94CA1A}" type="slidenum">
              <a:rPr lang="en-GB"/>
              <a:t>‹#›</a:t>
            </a:fld>
            <a:endParaRPr lang="en-GB"/>
          </a:p>
        </p:txBody>
      </p:sp>
    </p:spTree>
    <p:extLst>
      <p:ext uri="{BB962C8B-B14F-4D97-AF65-F5344CB8AC3E}">
        <p14:creationId xmlns:p14="http://schemas.microsoft.com/office/powerpoint/2010/main" val="3794377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Bas</a:t>
            </a:r>
          </a:p>
        </p:txBody>
      </p:sp>
      <p:sp>
        <p:nvSpPr>
          <p:cNvPr id="4" name="Slide Number Placeholder 3"/>
          <p:cNvSpPr>
            <a:spLocks noGrp="1"/>
          </p:cNvSpPr>
          <p:nvPr>
            <p:ph type="sldNum" sz="quarter" idx="5"/>
          </p:nvPr>
        </p:nvSpPr>
        <p:spPr/>
        <p:txBody>
          <a:bodyPr/>
          <a:lstStyle/>
          <a:p>
            <a:fld id="{D61654A3-497B-4F5B-AAA1-661B3D94CA1A}" type="slidenum">
              <a:rPr lang="en-GB"/>
              <a:t>5</a:t>
            </a:fld>
            <a:endParaRPr lang="en-GB"/>
          </a:p>
        </p:txBody>
      </p:sp>
    </p:spTree>
    <p:extLst>
      <p:ext uri="{BB962C8B-B14F-4D97-AF65-F5344CB8AC3E}">
        <p14:creationId xmlns:p14="http://schemas.microsoft.com/office/powerpoint/2010/main" val="3393345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61654A3-497B-4F5B-AAA1-661B3D94CA1A}" type="slidenum">
              <a:rPr lang="en-GB"/>
              <a:t>10</a:t>
            </a:fld>
            <a:endParaRPr lang="en-GB"/>
          </a:p>
        </p:txBody>
      </p:sp>
    </p:spTree>
    <p:extLst>
      <p:ext uri="{BB962C8B-B14F-4D97-AF65-F5344CB8AC3E}">
        <p14:creationId xmlns:p14="http://schemas.microsoft.com/office/powerpoint/2010/main" val="526916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Jay</a:t>
            </a:r>
          </a:p>
        </p:txBody>
      </p:sp>
      <p:sp>
        <p:nvSpPr>
          <p:cNvPr id="4" name="Slide Number Placeholder 3"/>
          <p:cNvSpPr>
            <a:spLocks noGrp="1"/>
          </p:cNvSpPr>
          <p:nvPr>
            <p:ph type="sldNum" sz="quarter" idx="5"/>
          </p:nvPr>
        </p:nvSpPr>
        <p:spPr/>
        <p:txBody>
          <a:bodyPr/>
          <a:lstStyle/>
          <a:p>
            <a:fld id="{D61654A3-497B-4F5B-AAA1-661B3D94CA1A}" type="slidenum">
              <a:rPr lang="en-GB"/>
              <a:t>13</a:t>
            </a:fld>
            <a:endParaRPr lang="en-GB"/>
          </a:p>
        </p:txBody>
      </p:sp>
    </p:spTree>
    <p:extLst>
      <p:ext uri="{BB962C8B-B14F-4D97-AF65-F5344CB8AC3E}">
        <p14:creationId xmlns:p14="http://schemas.microsoft.com/office/powerpoint/2010/main" val="2308657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Vish</a:t>
            </a:r>
          </a:p>
        </p:txBody>
      </p:sp>
      <p:sp>
        <p:nvSpPr>
          <p:cNvPr id="4" name="Slide Number Placeholder 3"/>
          <p:cNvSpPr>
            <a:spLocks noGrp="1"/>
          </p:cNvSpPr>
          <p:nvPr>
            <p:ph type="sldNum" sz="quarter" idx="5"/>
          </p:nvPr>
        </p:nvSpPr>
        <p:spPr/>
        <p:txBody>
          <a:bodyPr/>
          <a:lstStyle/>
          <a:p>
            <a:fld id="{D61654A3-497B-4F5B-AAA1-661B3D94CA1A}" type="slidenum">
              <a:rPr lang="en-GB"/>
              <a:t>14</a:t>
            </a:fld>
            <a:endParaRPr lang="en-GB"/>
          </a:p>
        </p:txBody>
      </p:sp>
    </p:spTree>
    <p:extLst>
      <p:ext uri="{BB962C8B-B14F-4D97-AF65-F5344CB8AC3E}">
        <p14:creationId xmlns:p14="http://schemas.microsoft.com/office/powerpoint/2010/main" val="3471255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Henrietta</a:t>
            </a:r>
          </a:p>
        </p:txBody>
      </p:sp>
      <p:sp>
        <p:nvSpPr>
          <p:cNvPr id="4" name="Slide Number Placeholder 3"/>
          <p:cNvSpPr>
            <a:spLocks noGrp="1"/>
          </p:cNvSpPr>
          <p:nvPr>
            <p:ph type="sldNum" sz="quarter" idx="5"/>
          </p:nvPr>
        </p:nvSpPr>
        <p:spPr/>
        <p:txBody>
          <a:bodyPr/>
          <a:lstStyle/>
          <a:p>
            <a:fld id="{D61654A3-497B-4F5B-AAA1-661B3D94CA1A}" type="slidenum">
              <a:rPr lang="en-GB"/>
              <a:t>15</a:t>
            </a:fld>
            <a:endParaRPr lang="en-GB"/>
          </a:p>
        </p:txBody>
      </p:sp>
    </p:spTree>
    <p:extLst>
      <p:ext uri="{BB962C8B-B14F-4D97-AF65-F5344CB8AC3E}">
        <p14:creationId xmlns:p14="http://schemas.microsoft.com/office/powerpoint/2010/main" val="4076720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Henrietta</a:t>
            </a:r>
          </a:p>
        </p:txBody>
      </p:sp>
      <p:sp>
        <p:nvSpPr>
          <p:cNvPr id="4" name="Slide Number Placeholder 3"/>
          <p:cNvSpPr>
            <a:spLocks noGrp="1"/>
          </p:cNvSpPr>
          <p:nvPr>
            <p:ph type="sldNum" sz="quarter" idx="5"/>
          </p:nvPr>
        </p:nvSpPr>
        <p:spPr/>
        <p:txBody>
          <a:bodyPr/>
          <a:lstStyle/>
          <a:p>
            <a:fld id="{D61654A3-497B-4F5B-AAA1-661B3D94CA1A}" type="slidenum">
              <a:rPr lang="en-GB"/>
              <a:t>16</a:t>
            </a:fld>
            <a:endParaRPr lang="en-GB"/>
          </a:p>
        </p:txBody>
      </p:sp>
    </p:spTree>
    <p:extLst>
      <p:ext uri="{BB962C8B-B14F-4D97-AF65-F5344CB8AC3E}">
        <p14:creationId xmlns:p14="http://schemas.microsoft.com/office/powerpoint/2010/main" val="639713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Chandan</a:t>
            </a:r>
          </a:p>
        </p:txBody>
      </p:sp>
      <p:sp>
        <p:nvSpPr>
          <p:cNvPr id="4" name="Slide Number Placeholder 3"/>
          <p:cNvSpPr>
            <a:spLocks noGrp="1"/>
          </p:cNvSpPr>
          <p:nvPr>
            <p:ph type="sldNum" sz="quarter" idx="5"/>
          </p:nvPr>
        </p:nvSpPr>
        <p:spPr/>
        <p:txBody>
          <a:bodyPr/>
          <a:lstStyle/>
          <a:p>
            <a:fld id="{D61654A3-497B-4F5B-AAA1-661B3D94CA1A}" type="slidenum">
              <a:rPr lang="en-GB"/>
              <a:t>18</a:t>
            </a:fld>
            <a:endParaRPr lang="en-GB"/>
          </a:p>
        </p:txBody>
      </p:sp>
    </p:spTree>
    <p:extLst>
      <p:ext uri="{BB962C8B-B14F-4D97-AF65-F5344CB8AC3E}">
        <p14:creationId xmlns:p14="http://schemas.microsoft.com/office/powerpoint/2010/main" val="1203728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3/7/2021</a:t>
            </a:fld>
            <a:endParaRPr lang="en-US"/>
          </a:p>
        </p:txBody>
      </p:sp>
      <p:sp>
        <p:nvSpPr>
          <p:cNvPr id="5" name="Footer Placeholder 4"/>
          <p:cNvSpPr>
            <a:spLocks noGrp="1"/>
          </p:cNvSpPr>
          <p:nvPr>
            <p:ph type="ftr" sz="quarter" idx="11"/>
          </p:nvPr>
        </p:nvSpPr>
        <p:spPr/>
        <p:txBody>
          <a:bodyPr/>
          <a:lstStyle/>
          <a:p>
            <a:r>
              <a:rPr lang="en-US"/>
              <a:t>Group 4 2020-21</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287034700"/>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3/7/2021</a:t>
            </a:fld>
            <a:endParaRPr lang="en-US"/>
          </a:p>
        </p:txBody>
      </p:sp>
      <p:sp>
        <p:nvSpPr>
          <p:cNvPr id="5" name="Footer Placeholder 4"/>
          <p:cNvSpPr>
            <a:spLocks noGrp="1"/>
          </p:cNvSpPr>
          <p:nvPr>
            <p:ph type="ftr" sz="quarter" idx="11"/>
          </p:nvPr>
        </p:nvSpPr>
        <p:spPr/>
        <p:txBody>
          <a:bodyPr/>
          <a:lstStyle/>
          <a:p>
            <a:r>
              <a:rPr lang="en-US"/>
              <a:t>Group 4 2020-21</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909997484"/>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3/7/2021</a:t>
            </a:fld>
            <a:endParaRPr lang="en-US"/>
          </a:p>
        </p:txBody>
      </p:sp>
      <p:sp>
        <p:nvSpPr>
          <p:cNvPr id="5" name="Footer Placeholder 4"/>
          <p:cNvSpPr>
            <a:spLocks noGrp="1"/>
          </p:cNvSpPr>
          <p:nvPr>
            <p:ph type="ftr" sz="quarter" idx="11"/>
          </p:nvPr>
        </p:nvSpPr>
        <p:spPr/>
        <p:txBody>
          <a:bodyPr/>
          <a:lstStyle/>
          <a:p>
            <a:r>
              <a:rPr lang="en-US"/>
              <a:t>Group 4 2020-21</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4132896920"/>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3/7/2021</a:t>
            </a:fld>
            <a:endParaRPr lang="en-US"/>
          </a:p>
        </p:txBody>
      </p:sp>
      <p:sp>
        <p:nvSpPr>
          <p:cNvPr id="5" name="Footer Placeholder 4"/>
          <p:cNvSpPr>
            <a:spLocks noGrp="1"/>
          </p:cNvSpPr>
          <p:nvPr>
            <p:ph type="ftr" sz="quarter" idx="11"/>
          </p:nvPr>
        </p:nvSpPr>
        <p:spPr/>
        <p:txBody>
          <a:bodyPr/>
          <a:lstStyle/>
          <a:p>
            <a:r>
              <a:rPr lang="en-US"/>
              <a:t>Group 4 2020-21</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727841233"/>
      </p:ext>
    </p:extLst>
  </p:cSld>
  <p:clrMapOvr>
    <a:masterClrMapping/>
  </p:clrMapOvr>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3/7/2021</a:t>
            </a:fld>
            <a:endParaRPr lang="en-US"/>
          </a:p>
        </p:txBody>
      </p:sp>
      <p:sp>
        <p:nvSpPr>
          <p:cNvPr id="5" name="Footer Placeholder 4"/>
          <p:cNvSpPr>
            <a:spLocks noGrp="1"/>
          </p:cNvSpPr>
          <p:nvPr>
            <p:ph type="ftr" sz="quarter" idx="11"/>
          </p:nvPr>
        </p:nvSpPr>
        <p:spPr/>
        <p:txBody>
          <a:bodyPr/>
          <a:lstStyle/>
          <a:p>
            <a:r>
              <a:rPr lang="en-US"/>
              <a:t>Group 4 2020-21</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914250790"/>
      </p:ext>
    </p:extLst>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3/7/2021</a:t>
            </a:fld>
            <a:endParaRPr lang="en-US"/>
          </a:p>
        </p:txBody>
      </p:sp>
      <p:sp>
        <p:nvSpPr>
          <p:cNvPr id="5" name="Footer Placeholder 4"/>
          <p:cNvSpPr>
            <a:spLocks noGrp="1"/>
          </p:cNvSpPr>
          <p:nvPr>
            <p:ph type="ftr" sz="quarter" idx="11"/>
          </p:nvPr>
        </p:nvSpPr>
        <p:spPr/>
        <p:txBody>
          <a:bodyPr/>
          <a:lstStyle/>
          <a:p>
            <a:r>
              <a:rPr lang="en-US"/>
              <a:t>Group 4 2020-21</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465448521"/>
      </p:ext>
    </p:extLst>
  </p:cSld>
  <p:clrMapOvr>
    <a:masterClrMapping/>
  </p:clrMapOvr>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C6B4A9-1611-4792-9094-5F34BCA07E0B}" type="datetimeFigureOut">
              <a:rPr lang="en-US" dirty="0"/>
              <a:t>3/7/2021</a:t>
            </a:fld>
            <a:endParaRPr lang="en-US"/>
          </a:p>
        </p:txBody>
      </p:sp>
      <p:sp>
        <p:nvSpPr>
          <p:cNvPr id="5" name="Footer Placeholder 4"/>
          <p:cNvSpPr>
            <a:spLocks noGrp="1"/>
          </p:cNvSpPr>
          <p:nvPr>
            <p:ph type="ftr" sz="quarter" idx="11"/>
          </p:nvPr>
        </p:nvSpPr>
        <p:spPr/>
        <p:txBody>
          <a:bodyPr/>
          <a:lstStyle/>
          <a:p>
            <a:r>
              <a:rPr lang="en-US"/>
              <a:t>Group 4 2020-21</a:t>
            </a:r>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a:p>
        </p:txBody>
      </p:sp>
    </p:spTree>
    <p:extLst>
      <p:ext uri="{BB962C8B-B14F-4D97-AF65-F5344CB8AC3E}">
        <p14:creationId xmlns:p14="http://schemas.microsoft.com/office/powerpoint/2010/main" val="1150315739"/>
      </p:ext>
    </p:extLst>
  </p:cSld>
  <p:clrMapOvr>
    <a:masterClrMapping/>
  </p:clrMapOvr>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3/7/2021</a:t>
            </a:fld>
            <a:endParaRPr lang="en-US"/>
          </a:p>
        </p:txBody>
      </p:sp>
      <p:sp>
        <p:nvSpPr>
          <p:cNvPr id="5" name="Footer Placeholder 4"/>
          <p:cNvSpPr>
            <a:spLocks noGrp="1"/>
          </p:cNvSpPr>
          <p:nvPr>
            <p:ph type="ftr" sz="quarter" idx="11"/>
          </p:nvPr>
        </p:nvSpPr>
        <p:spPr/>
        <p:txBody>
          <a:bodyPr/>
          <a:lstStyle/>
          <a:p>
            <a:r>
              <a:rPr lang="en-US"/>
              <a:t>Group 4 2020-21</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078906280"/>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3/7/2021</a:t>
            </a:fld>
            <a:endParaRPr lang="en-US"/>
          </a:p>
        </p:txBody>
      </p:sp>
      <p:sp>
        <p:nvSpPr>
          <p:cNvPr id="5" name="Footer Placeholder 4"/>
          <p:cNvSpPr>
            <a:spLocks noGrp="1"/>
          </p:cNvSpPr>
          <p:nvPr>
            <p:ph type="ftr" sz="quarter" idx="11"/>
          </p:nvPr>
        </p:nvSpPr>
        <p:spPr/>
        <p:txBody>
          <a:bodyPr/>
          <a:lstStyle/>
          <a:p>
            <a:r>
              <a:rPr lang="en-US"/>
              <a:t>Group 4 2020-21</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849559306"/>
      </p:ext>
    </p:extLst>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3/7/2021</a:t>
            </a:fld>
            <a:endParaRPr lang="en-US"/>
          </a:p>
        </p:txBody>
      </p:sp>
      <p:sp>
        <p:nvSpPr>
          <p:cNvPr id="5" name="Footer Placeholder 4"/>
          <p:cNvSpPr>
            <a:spLocks noGrp="1"/>
          </p:cNvSpPr>
          <p:nvPr>
            <p:ph type="ftr" sz="quarter" idx="11"/>
          </p:nvPr>
        </p:nvSpPr>
        <p:spPr/>
        <p:txBody>
          <a:bodyPr/>
          <a:lstStyle/>
          <a:p>
            <a:r>
              <a:rPr lang="en-US"/>
              <a:t>Group 4 2020-21</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30057495"/>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712588-04B1-427B-82EE-E8DB90309F08}" type="datetimeFigureOut">
              <a:rPr lang="en-US" dirty="0"/>
              <a:t>3/7/2021</a:t>
            </a:fld>
            <a:endParaRPr lang="en-US"/>
          </a:p>
        </p:txBody>
      </p:sp>
      <p:sp>
        <p:nvSpPr>
          <p:cNvPr id="6" name="Footer Placeholder 5"/>
          <p:cNvSpPr>
            <a:spLocks noGrp="1"/>
          </p:cNvSpPr>
          <p:nvPr>
            <p:ph type="ftr" sz="quarter" idx="11"/>
          </p:nvPr>
        </p:nvSpPr>
        <p:spPr/>
        <p:txBody>
          <a:bodyPr/>
          <a:lstStyle/>
          <a:p>
            <a:r>
              <a:rPr lang="en-US"/>
              <a:t>Group 4 2020-21</a:t>
            </a:r>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a:p>
        </p:txBody>
      </p:sp>
    </p:spTree>
    <p:extLst>
      <p:ext uri="{BB962C8B-B14F-4D97-AF65-F5344CB8AC3E}">
        <p14:creationId xmlns:p14="http://schemas.microsoft.com/office/powerpoint/2010/main" val="380227099"/>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3/7/2021</a:t>
            </a:fld>
            <a:endParaRPr lang="en-US"/>
          </a:p>
        </p:txBody>
      </p:sp>
      <p:sp>
        <p:nvSpPr>
          <p:cNvPr id="8" name="Footer Placeholder 7"/>
          <p:cNvSpPr>
            <a:spLocks noGrp="1"/>
          </p:cNvSpPr>
          <p:nvPr>
            <p:ph type="ftr" sz="quarter" idx="11"/>
          </p:nvPr>
        </p:nvSpPr>
        <p:spPr/>
        <p:txBody>
          <a:bodyPr/>
          <a:lstStyle/>
          <a:p>
            <a:r>
              <a:rPr lang="en-US"/>
              <a:t>Group 4 2020-21</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127078578"/>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3/7/2021</a:t>
            </a:fld>
            <a:endParaRPr lang="en-US"/>
          </a:p>
        </p:txBody>
      </p:sp>
      <p:sp>
        <p:nvSpPr>
          <p:cNvPr id="4" name="Footer Placeholder 3"/>
          <p:cNvSpPr>
            <a:spLocks noGrp="1"/>
          </p:cNvSpPr>
          <p:nvPr>
            <p:ph type="ftr" sz="quarter" idx="11"/>
          </p:nvPr>
        </p:nvSpPr>
        <p:spPr/>
        <p:txBody>
          <a:bodyPr/>
          <a:lstStyle/>
          <a:p>
            <a:r>
              <a:rPr lang="en-US"/>
              <a:t>Group 4 2020-21</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785189933"/>
      </p:ext>
    </p:extLst>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3/7/2021</a:t>
            </a:fld>
            <a:endParaRPr lang="en-US"/>
          </a:p>
        </p:txBody>
      </p:sp>
      <p:sp>
        <p:nvSpPr>
          <p:cNvPr id="3" name="Footer Placeholder 2"/>
          <p:cNvSpPr>
            <a:spLocks noGrp="1"/>
          </p:cNvSpPr>
          <p:nvPr>
            <p:ph type="ftr" sz="quarter" idx="11"/>
          </p:nvPr>
        </p:nvSpPr>
        <p:spPr/>
        <p:txBody>
          <a:bodyPr/>
          <a:lstStyle/>
          <a:p>
            <a:r>
              <a:rPr lang="en-US"/>
              <a:t>Group 4 2020-21</a:t>
            </a:r>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90956610"/>
      </p:ext>
    </p:extLst>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3/7/2021</a:t>
            </a:fld>
            <a:endParaRPr lang="en-US"/>
          </a:p>
        </p:txBody>
      </p:sp>
      <p:sp>
        <p:nvSpPr>
          <p:cNvPr id="6" name="Footer Placeholder 5"/>
          <p:cNvSpPr>
            <a:spLocks noGrp="1"/>
          </p:cNvSpPr>
          <p:nvPr>
            <p:ph type="ftr" sz="quarter" idx="11"/>
          </p:nvPr>
        </p:nvSpPr>
        <p:spPr/>
        <p:txBody>
          <a:bodyPr/>
          <a:lstStyle/>
          <a:p>
            <a:r>
              <a:rPr lang="en-US"/>
              <a:t>Group 4 2020-21</a:t>
            </a:r>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a:p>
        </p:txBody>
      </p:sp>
    </p:spTree>
    <p:extLst>
      <p:ext uri="{BB962C8B-B14F-4D97-AF65-F5344CB8AC3E}">
        <p14:creationId xmlns:p14="http://schemas.microsoft.com/office/powerpoint/2010/main" val="879172324"/>
      </p:ext>
    </p:extLst>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3/7/2021</a:t>
            </a:fld>
            <a:endParaRPr lang="en-US"/>
          </a:p>
        </p:txBody>
      </p:sp>
      <p:sp>
        <p:nvSpPr>
          <p:cNvPr id="6" name="Footer Placeholder 5"/>
          <p:cNvSpPr>
            <a:spLocks noGrp="1"/>
          </p:cNvSpPr>
          <p:nvPr>
            <p:ph type="ftr" sz="quarter" idx="11"/>
          </p:nvPr>
        </p:nvSpPr>
        <p:spPr/>
        <p:txBody>
          <a:bodyPr/>
          <a:lstStyle/>
          <a:p>
            <a:r>
              <a:rPr lang="en-US"/>
              <a:t>Group 4 2020-21</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85787038"/>
      </p:ext>
    </p:extLst>
  </p:cSld>
  <p:clrMapOvr>
    <a:masterClrMapping/>
  </p:clrMapOvr>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3/7/2021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Group 4 2020-21</a:t>
            </a: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070852619"/>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Lst>
  <p:hf sldNum="0" hd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I-Cloud-and-Edge-Implementations/Project15-G4"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jpeg"/><Relationship Id="rId7" Type="http://schemas.openxmlformats.org/officeDocument/2006/relationships/image" Target="../media/image19.png"/><Relationship Id="rId12" Type="http://schemas.openxmlformats.org/officeDocument/2006/relationships/hyperlink" Target="http://channel9.msdn.com/Series/Windows-Azure-Web-Sites-Tutorial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jpeg"/><Relationship Id="rId11" Type="http://schemas.openxmlformats.org/officeDocument/2006/relationships/image" Target="../media/image23.png"/><Relationship Id="rId5" Type="http://schemas.openxmlformats.org/officeDocument/2006/relationships/image" Target="../media/image17.svg"/><Relationship Id="rId10" Type="http://schemas.openxmlformats.org/officeDocument/2006/relationships/image" Target="../media/image22.jpeg"/><Relationship Id="rId4" Type="http://schemas.openxmlformats.org/officeDocument/2006/relationships/image" Target="../media/image16.png"/><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journals.plos.org/plosone/article?id=10.1371/journal.pone.0048907"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konuri/" TargetMode="External"/><Relationship Id="rId2" Type="http://schemas.openxmlformats.org/officeDocument/2006/relationships/hyperlink" Target="https://www.linkedin.com/in/geerdink/" TargetMode="External"/><Relationship Id="rId1" Type="http://schemas.openxmlformats.org/officeDocument/2006/relationships/slideLayout" Target="../slideLayouts/slideLayout2.xml"/><Relationship Id="rId5" Type="http://schemas.openxmlformats.org/officeDocument/2006/relationships/hyperlink" Target="https://www.linkedin.com/in/vishweshwar/" TargetMode="External"/><Relationship Id="rId4" Type="http://schemas.openxmlformats.org/officeDocument/2006/relationships/hyperlink" Target="https://www.linkedin.com/in/jay-padmanabhan-95274b/"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7CDEE9FE-F31C-4C79-832C-07624F85CD6F}"/>
              </a:ext>
            </a:extLst>
          </p:cNvPr>
          <p:cNvPicPr>
            <a:picLocks noChangeAspect="1"/>
          </p:cNvPicPr>
          <p:nvPr/>
        </p:nvPicPr>
        <p:blipFill rotWithShape="1">
          <a:blip r:embed="rId2"/>
          <a:srcRect/>
          <a:stretch/>
        </p:blipFill>
        <p:spPr>
          <a:xfrm>
            <a:off x="-3047" y="10"/>
            <a:ext cx="12191999" cy="6857990"/>
          </a:xfrm>
          <a:prstGeom prst="rect">
            <a:avLst/>
          </a:prstGeom>
        </p:spPr>
      </p:pic>
      <p:sp>
        <p:nvSpPr>
          <p:cNvPr id="2" name="Title 1"/>
          <p:cNvSpPr>
            <a:spLocks noGrp="1"/>
          </p:cNvSpPr>
          <p:nvPr>
            <p:ph type="ctrTitle"/>
          </p:nvPr>
        </p:nvSpPr>
        <p:spPr>
          <a:xfrm>
            <a:off x="452025" y="162990"/>
            <a:ext cx="10719758" cy="3574778"/>
          </a:xfrm>
          <a:effectLst>
            <a:outerShdw blurRad="50800" dist="38100" dir="2700000" algn="tl" rotWithShape="0">
              <a:prstClr val="black">
                <a:alpha val="40000"/>
              </a:prstClr>
            </a:outerShdw>
          </a:effectLst>
        </p:spPr>
        <p:txBody>
          <a:bodyPr vert="horz" lIns="91440" tIns="45720" rIns="91440" bIns="45720" rtlCol="0" anchor="b">
            <a:noAutofit/>
          </a:bodyPr>
          <a:lstStyle/>
          <a:p>
            <a:pPr algn="ctr"/>
            <a:r>
              <a:rPr lang="en-US" sz="4000">
                <a:solidFill>
                  <a:srgbClr val="FFFFFF"/>
                </a:solidFill>
              </a:rPr>
              <a:t>Project 15</a:t>
            </a:r>
            <a:br>
              <a:rPr lang="en-US" sz="4000"/>
            </a:br>
            <a:r>
              <a:rPr lang="en-US" b="1">
                <a:solidFill>
                  <a:srgbClr val="FFFFFF"/>
                </a:solidFill>
              </a:rPr>
              <a:t>Counting Elephants by Base Frequency  Spectrogram Analysis in Real Time</a:t>
            </a:r>
          </a:p>
        </p:txBody>
      </p:sp>
      <p:sp>
        <p:nvSpPr>
          <p:cNvPr id="3" name="Subtitle 2"/>
          <p:cNvSpPr>
            <a:spLocks noGrp="1"/>
          </p:cNvSpPr>
          <p:nvPr>
            <p:ph type="subTitle" idx="1"/>
          </p:nvPr>
        </p:nvSpPr>
        <p:spPr>
          <a:xfrm>
            <a:off x="581891" y="4234603"/>
            <a:ext cx="11013440" cy="1282707"/>
          </a:xfrm>
          <a:effectLst>
            <a:outerShdw blurRad="50800" dist="38100" dir="2700000" algn="tl" rotWithShape="0">
              <a:prstClr val="black">
                <a:alpha val="40000"/>
              </a:prstClr>
            </a:outerShdw>
          </a:effectLst>
        </p:spPr>
        <p:txBody>
          <a:bodyPr vert="horz" lIns="0" tIns="45720" rIns="0" bIns="45720" rtlCol="0" anchor="t">
            <a:noAutofit/>
          </a:bodyPr>
          <a:lstStyle/>
          <a:p>
            <a:r>
              <a:rPr lang="en-US" sz="3200">
                <a:solidFill>
                  <a:srgbClr val="FFFFFF"/>
                </a:solidFill>
                <a:latin typeface="+mn-lt"/>
              </a:rPr>
              <a:t>University of Oxford</a:t>
            </a:r>
            <a:endParaRPr lang="en-US" sz="3200">
              <a:solidFill>
                <a:srgbClr val="FFFFFF"/>
              </a:solidFill>
              <a:latin typeface="+mn-lt"/>
              <a:cs typeface="Calibri"/>
            </a:endParaRPr>
          </a:p>
          <a:p>
            <a:r>
              <a:rPr lang="en-US" sz="3200" i="1">
                <a:solidFill>
                  <a:srgbClr val="FFFFFF"/>
                </a:solidFill>
                <a:latin typeface="+mn-lt"/>
              </a:rPr>
              <a:t>Artificial Intelligence: Cloud and </a:t>
            </a:r>
            <a:r>
              <a:rPr lang="en-US" sz="3200" i="1">
                <a:solidFill>
                  <a:srgbClr val="FFFFFF"/>
                </a:solidFill>
              </a:rPr>
              <a:t>Edge Implementations</a:t>
            </a:r>
            <a:endParaRPr lang="en-US" sz="3200" i="1">
              <a:solidFill>
                <a:srgbClr val="FFFFFF"/>
              </a:solidFill>
              <a:latin typeface="+mn-lt"/>
              <a:cs typeface="Calibri"/>
            </a:endParaRPr>
          </a:p>
          <a:p>
            <a:r>
              <a:rPr lang="en-US" sz="3200">
                <a:solidFill>
                  <a:srgbClr val="FFFFFF"/>
                </a:solidFill>
              </a:rPr>
              <a:t>Cohort 2020-2021, Group</a:t>
            </a:r>
            <a:r>
              <a:rPr lang="en-US" sz="3200">
                <a:solidFill>
                  <a:srgbClr val="FFFFFF"/>
                </a:solidFill>
                <a:latin typeface="+mn-lt"/>
              </a:rPr>
              <a:t> 4</a:t>
            </a:r>
            <a:endParaRPr lang="en-US" sz="3200">
              <a:solidFill>
                <a:srgbClr val="FFFFFF"/>
              </a:solidFill>
              <a:latin typeface="+mn-lt"/>
              <a:cs typeface="Calibri"/>
            </a:endParaRPr>
          </a:p>
          <a:p>
            <a:r>
              <a:rPr lang="en-US" sz="3200">
                <a:solidFill>
                  <a:srgbClr val="FFFFFF"/>
                </a:solidFill>
              </a:rPr>
              <a:t>In cooperation with Cornell University and Microsoft</a:t>
            </a:r>
            <a:endParaRPr lang="en-US" sz="3200">
              <a:solidFill>
                <a:srgbClr val="FFFFFF"/>
              </a:solidFill>
              <a:latin typeface="+mn-lt"/>
            </a:endParaRPr>
          </a:p>
          <a:p>
            <a:endParaRPr lang="en-US" sz="2200">
              <a:solidFill>
                <a:srgbClr val="FFFFFF"/>
              </a:solidFill>
            </a:endParaRPr>
          </a:p>
        </p:txBody>
      </p:sp>
      <p:sp>
        <p:nvSpPr>
          <p:cNvPr id="4" name="Footer Placeholder 3">
            <a:extLst>
              <a:ext uri="{FF2B5EF4-FFF2-40B4-BE49-F238E27FC236}">
                <a16:creationId xmlns:a16="http://schemas.microsoft.com/office/drawing/2014/main" id="{21D5ECF5-16B8-410C-806F-6B14534A74CF}"/>
              </a:ext>
            </a:extLst>
          </p:cNvPr>
          <p:cNvSpPr>
            <a:spLocks noGrp="1"/>
          </p:cNvSpPr>
          <p:nvPr>
            <p:ph type="ftr" sz="quarter" idx="11"/>
          </p:nvPr>
        </p:nvSpPr>
        <p:spPr/>
        <p:txBody>
          <a:bodyPr/>
          <a:lstStyle/>
          <a:p>
            <a:r>
              <a:rPr lang="en-GB"/>
              <a:t>Group 4 2020-21</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78B29-F9FF-46DA-AE73-53DDB376B7F6}"/>
              </a:ext>
            </a:extLst>
          </p:cNvPr>
          <p:cNvSpPr>
            <a:spLocks noGrp="1"/>
          </p:cNvSpPr>
          <p:nvPr>
            <p:ph type="title"/>
          </p:nvPr>
        </p:nvSpPr>
        <p:spPr/>
        <p:txBody>
          <a:bodyPr/>
          <a:lstStyle/>
          <a:p>
            <a:r>
              <a:rPr lang="en-GB">
                <a:cs typeface="Calibri Light"/>
              </a:rPr>
              <a:t>Source Code</a:t>
            </a:r>
            <a:endParaRPr lang="en-GB"/>
          </a:p>
        </p:txBody>
      </p:sp>
      <p:sp>
        <p:nvSpPr>
          <p:cNvPr id="3" name="Content Placeholder 2">
            <a:extLst>
              <a:ext uri="{FF2B5EF4-FFF2-40B4-BE49-F238E27FC236}">
                <a16:creationId xmlns:a16="http://schemas.microsoft.com/office/drawing/2014/main" id="{04559C32-312F-41B1-BB3F-0FFBFFE8771D}"/>
              </a:ext>
            </a:extLst>
          </p:cNvPr>
          <p:cNvSpPr>
            <a:spLocks noGrp="1"/>
          </p:cNvSpPr>
          <p:nvPr>
            <p:ph idx="1"/>
          </p:nvPr>
        </p:nvSpPr>
        <p:spPr>
          <a:xfrm>
            <a:off x="677334" y="1329415"/>
            <a:ext cx="8596668" cy="4399937"/>
          </a:xfrm>
        </p:spPr>
        <p:txBody>
          <a:bodyPr vert="horz" lIns="91440" tIns="45720" rIns="91440" bIns="45720" rtlCol="0" anchor="t">
            <a:normAutofit/>
          </a:bodyPr>
          <a:lstStyle/>
          <a:p>
            <a:r>
              <a:rPr lang="en-GB"/>
              <a:t>The source code is made available at: </a:t>
            </a:r>
            <a:r>
              <a:rPr lang="en-GB">
                <a:ea typeface="+mn-lt"/>
                <a:cs typeface="+mn-lt"/>
                <a:hlinkClick r:id="rId3"/>
              </a:rPr>
              <a:t>https://github.com/AI-Cloud-and-Edge-Implementations/Project15-G4</a:t>
            </a:r>
            <a:r>
              <a:rPr lang="en-GB">
                <a:ea typeface="+mn-lt"/>
                <a:cs typeface="+mn-lt"/>
              </a:rPr>
              <a:t> </a:t>
            </a:r>
            <a:endParaRPr lang="en-GB"/>
          </a:p>
          <a:p>
            <a:r>
              <a:rPr lang="en-GB"/>
              <a:t>All code is written in Python and runs on premise or in the cloud (Azure)</a:t>
            </a:r>
          </a:p>
          <a:p>
            <a:r>
              <a:rPr lang="en-GB"/>
              <a:t>We used the following frameworks to process and </a:t>
            </a:r>
            <a:r>
              <a:rPr lang="en-GB" err="1"/>
              <a:t>analyze</a:t>
            </a:r>
            <a:r>
              <a:rPr lang="en-GB"/>
              <a:t> the data:</a:t>
            </a:r>
          </a:p>
          <a:p>
            <a:pPr lvl="1"/>
            <a:r>
              <a:rPr lang="en-GB"/>
              <a:t>boto3 for connecting to Amazon AWS</a:t>
            </a:r>
          </a:p>
          <a:p>
            <a:pPr lvl="1"/>
            <a:r>
              <a:rPr lang="en-GB" err="1"/>
              <a:t>Numpy</a:t>
            </a:r>
            <a:r>
              <a:rPr lang="en-GB"/>
              <a:t>, Pandas, SciPy and </a:t>
            </a:r>
            <a:r>
              <a:rPr lang="en-GB" err="1"/>
              <a:t>MatPlotLib</a:t>
            </a:r>
            <a:r>
              <a:rPr lang="en-GB"/>
              <a:t> for statistical analysis and visualization</a:t>
            </a:r>
          </a:p>
          <a:p>
            <a:pPr lvl="1"/>
            <a:r>
              <a:rPr lang="en-GB" err="1"/>
              <a:t>Librosa</a:t>
            </a:r>
            <a:r>
              <a:rPr lang="en-GB"/>
              <a:t> for FFT</a:t>
            </a:r>
          </a:p>
          <a:p>
            <a:pPr lvl="1"/>
            <a:r>
              <a:rPr lang="en-GB" err="1"/>
              <a:t>noisereduce</a:t>
            </a:r>
            <a:r>
              <a:rPr lang="en-GB"/>
              <a:t> for </a:t>
            </a:r>
            <a:r>
              <a:rPr lang="en-GB" err="1"/>
              <a:t>noice</a:t>
            </a:r>
            <a:r>
              <a:rPr lang="en-GB"/>
              <a:t> reduction</a:t>
            </a:r>
          </a:p>
          <a:p>
            <a:pPr lvl="1"/>
            <a:r>
              <a:rPr lang="en-GB" err="1"/>
              <a:t>SoundFile</a:t>
            </a:r>
            <a:endParaRPr lang="en-GB"/>
          </a:p>
          <a:p>
            <a:pPr lvl="1"/>
            <a:r>
              <a:rPr lang="en-GB"/>
              <a:t>OpenCV for contour detection</a:t>
            </a:r>
          </a:p>
          <a:p>
            <a:pPr marL="457200" lvl="1" indent="0">
              <a:buNone/>
            </a:pPr>
            <a:endParaRPr lang="en-GB"/>
          </a:p>
          <a:p>
            <a:pPr lvl="1"/>
            <a:endParaRPr lang="en-GB"/>
          </a:p>
        </p:txBody>
      </p:sp>
      <p:sp>
        <p:nvSpPr>
          <p:cNvPr id="4" name="Footer Placeholder 3">
            <a:extLst>
              <a:ext uri="{FF2B5EF4-FFF2-40B4-BE49-F238E27FC236}">
                <a16:creationId xmlns:a16="http://schemas.microsoft.com/office/drawing/2014/main" id="{17AE1E4A-9B76-4598-B939-BEA5750EC9EF}"/>
              </a:ext>
            </a:extLst>
          </p:cNvPr>
          <p:cNvSpPr>
            <a:spLocks noGrp="1"/>
          </p:cNvSpPr>
          <p:nvPr>
            <p:ph type="ftr" sz="quarter" idx="11"/>
          </p:nvPr>
        </p:nvSpPr>
        <p:spPr/>
        <p:txBody>
          <a:bodyPr/>
          <a:lstStyle/>
          <a:p>
            <a:r>
              <a:rPr lang="en-GB"/>
              <a:t>Group 4 2020-21</a:t>
            </a:r>
          </a:p>
        </p:txBody>
      </p:sp>
    </p:spTree>
    <p:extLst>
      <p:ext uri="{BB962C8B-B14F-4D97-AF65-F5344CB8AC3E}">
        <p14:creationId xmlns:p14="http://schemas.microsoft.com/office/powerpoint/2010/main" val="3081027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38C60-D83D-4919-A118-6F694C82679D}"/>
              </a:ext>
            </a:extLst>
          </p:cNvPr>
          <p:cNvSpPr>
            <a:spLocks noGrp="1"/>
          </p:cNvSpPr>
          <p:nvPr>
            <p:ph type="title"/>
          </p:nvPr>
        </p:nvSpPr>
        <p:spPr/>
        <p:txBody>
          <a:bodyPr/>
          <a:lstStyle/>
          <a:p>
            <a:r>
              <a:rPr lang="en-GB"/>
              <a:t>Results</a:t>
            </a:r>
          </a:p>
        </p:txBody>
      </p:sp>
      <p:sp>
        <p:nvSpPr>
          <p:cNvPr id="3" name="Content Placeholder 2">
            <a:extLst>
              <a:ext uri="{FF2B5EF4-FFF2-40B4-BE49-F238E27FC236}">
                <a16:creationId xmlns:a16="http://schemas.microsoft.com/office/drawing/2014/main" id="{6AB5C044-E471-4CEE-B403-A6B7555F15B6}"/>
              </a:ext>
            </a:extLst>
          </p:cNvPr>
          <p:cNvSpPr>
            <a:spLocks noGrp="1"/>
          </p:cNvSpPr>
          <p:nvPr>
            <p:ph idx="1"/>
          </p:nvPr>
        </p:nvSpPr>
        <p:spPr/>
        <p:txBody>
          <a:bodyPr vert="horz" lIns="91440" tIns="45720" rIns="91440" bIns="45720" rtlCol="0" anchor="t">
            <a:normAutofit/>
          </a:bodyPr>
          <a:lstStyle/>
          <a:p>
            <a:r>
              <a:rPr lang="en-GB"/>
              <a:t>We analysed 3935 elephant sounds:</a:t>
            </a:r>
          </a:p>
          <a:p>
            <a:pPr lvl="1"/>
            <a:r>
              <a:rPr lang="en-GB"/>
              <a:t>112 </a:t>
            </a:r>
            <a:r>
              <a:rPr lang="en-GB">
                <a:ea typeface="+mn-lt"/>
                <a:cs typeface="+mn-lt"/>
              </a:rPr>
              <a:t>spectrograms were identified as containing 0 elephants</a:t>
            </a:r>
          </a:p>
          <a:p>
            <a:pPr lvl="1"/>
            <a:r>
              <a:rPr lang="en-GB"/>
              <a:t>3277 spectrograms were identified as containing 1 elephant</a:t>
            </a:r>
          </a:p>
          <a:p>
            <a:pPr lvl="1"/>
            <a:r>
              <a:rPr lang="en-GB"/>
              <a:t>505 </a:t>
            </a:r>
            <a:r>
              <a:rPr lang="en-GB">
                <a:ea typeface="+mn-lt"/>
                <a:cs typeface="+mn-lt"/>
              </a:rPr>
              <a:t>spectrograms were identified as containing 2 elephants</a:t>
            </a:r>
          </a:p>
          <a:p>
            <a:pPr lvl="1"/>
            <a:r>
              <a:rPr lang="en-GB"/>
              <a:t>40 </a:t>
            </a:r>
            <a:r>
              <a:rPr lang="en-GB">
                <a:ea typeface="+mn-lt"/>
                <a:cs typeface="+mn-lt"/>
              </a:rPr>
              <a:t>spectrograms were identified as containing 3 elephants</a:t>
            </a:r>
          </a:p>
          <a:p>
            <a:endParaRPr lang="en-GB"/>
          </a:p>
        </p:txBody>
      </p:sp>
      <p:sp>
        <p:nvSpPr>
          <p:cNvPr id="4" name="Footer Placeholder 3">
            <a:extLst>
              <a:ext uri="{FF2B5EF4-FFF2-40B4-BE49-F238E27FC236}">
                <a16:creationId xmlns:a16="http://schemas.microsoft.com/office/drawing/2014/main" id="{FE1DCB33-C4B3-463F-AA0D-7302D16E2DC6}"/>
              </a:ext>
            </a:extLst>
          </p:cNvPr>
          <p:cNvSpPr>
            <a:spLocks noGrp="1"/>
          </p:cNvSpPr>
          <p:nvPr>
            <p:ph type="ftr" sz="quarter" idx="11"/>
          </p:nvPr>
        </p:nvSpPr>
        <p:spPr/>
        <p:txBody>
          <a:bodyPr/>
          <a:lstStyle/>
          <a:p>
            <a:r>
              <a:rPr lang="en-GB"/>
              <a:t>Group 4 2020-21</a:t>
            </a:r>
          </a:p>
        </p:txBody>
      </p:sp>
    </p:spTree>
    <p:extLst>
      <p:ext uri="{BB962C8B-B14F-4D97-AF65-F5344CB8AC3E}">
        <p14:creationId xmlns:p14="http://schemas.microsoft.com/office/powerpoint/2010/main" val="42850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48E94-D799-4B68-83A7-AB576036ABDB}"/>
              </a:ext>
            </a:extLst>
          </p:cNvPr>
          <p:cNvSpPr>
            <a:spLocks noGrp="1"/>
          </p:cNvSpPr>
          <p:nvPr>
            <p:ph type="title"/>
          </p:nvPr>
        </p:nvSpPr>
        <p:spPr/>
        <p:txBody>
          <a:bodyPr/>
          <a:lstStyle/>
          <a:p>
            <a:r>
              <a:rPr lang="en-GB"/>
              <a:t>Results of the Boxing algorithm</a:t>
            </a:r>
          </a:p>
        </p:txBody>
      </p:sp>
      <p:sp>
        <p:nvSpPr>
          <p:cNvPr id="3" name="Content Placeholder 2">
            <a:extLst>
              <a:ext uri="{FF2B5EF4-FFF2-40B4-BE49-F238E27FC236}">
                <a16:creationId xmlns:a16="http://schemas.microsoft.com/office/drawing/2014/main" id="{0F154C33-5FC9-43CA-B71A-66BAB5C7305C}"/>
              </a:ext>
            </a:extLst>
          </p:cNvPr>
          <p:cNvSpPr>
            <a:spLocks noGrp="1"/>
          </p:cNvSpPr>
          <p:nvPr>
            <p:ph idx="1"/>
          </p:nvPr>
        </p:nvSpPr>
        <p:spPr/>
        <p:txBody>
          <a:bodyPr vert="horz" lIns="91440" tIns="45720" rIns="91440" bIns="45720" rtlCol="0" anchor="t">
            <a:normAutofit/>
          </a:bodyPr>
          <a:lstStyle/>
          <a:p>
            <a:r>
              <a:rPr lang="en-GB"/>
              <a:t>The boxing algorithm was evaluated by Liz Rowland of Cornell University</a:t>
            </a:r>
            <a:endParaRPr lang="en-US"/>
          </a:p>
          <a:p>
            <a:r>
              <a:rPr lang="en-GB"/>
              <a:t>The reported accuracy of the model is:</a:t>
            </a:r>
          </a:p>
          <a:p>
            <a:pPr lvl="1"/>
            <a:r>
              <a:rPr lang="en-GB"/>
              <a:t>97.29 % for the Training dataset (3180 cases)</a:t>
            </a:r>
          </a:p>
          <a:p>
            <a:pPr lvl="1"/>
            <a:r>
              <a:rPr lang="en-GB"/>
              <a:t>99.29 % for the Testing dataset (758 cases)</a:t>
            </a:r>
          </a:p>
          <a:p>
            <a:pPr lvl="1"/>
            <a:endParaRPr lang="en-GB"/>
          </a:p>
          <a:p>
            <a:r>
              <a:rPr lang="en-GB"/>
              <a:t>This proves that the model is useful for counting elephants</a:t>
            </a:r>
          </a:p>
          <a:p>
            <a:r>
              <a:rPr lang="en-GB"/>
              <a:t>In combination with other models (elephant detection), many interesting use case can be built with this model, for example visualizing elephant movements and detecting poaching</a:t>
            </a:r>
          </a:p>
        </p:txBody>
      </p:sp>
      <p:sp>
        <p:nvSpPr>
          <p:cNvPr id="4" name="Footer Placeholder 3">
            <a:extLst>
              <a:ext uri="{FF2B5EF4-FFF2-40B4-BE49-F238E27FC236}">
                <a16:creationId xmlns:a16="http://schemas.microsoft.com/office/drawing/2014/main" id="{060C0A06-17AE-490C-B646-2FB5EBAF4EF2}"/>
              </a:ext>
            </a:extLst>
          </p:cNvPr>
          <p:cNvSpPr>
            <a:spLocks noGrp="1"/>
          </p:cNvSpPr>
          <p:nvPr>
            <p:ph type="ftr" sz="quarter" idx="11"/>
          </p:nvPr>
        </p:nvSpPr>
        <p:spPr/>
        <p:txBody>
          <a:bodyPr/>
          <a:lstStyle/>
          <a:p>
            <a:r>
              <a:rPr lang="en-GB"/>
              <a:t>Group 4 2020-21</a:t>
            </a:r>
          </a:p>
        </p:txBody>
      </p:sp>
    </p:spTree>
    <p:extLst>
      <p:ext uri="{BB962C8B-B14F-4D97-AF65-F5344CB8AC3E}">
        <p14:creationId xmlns:p14="http://schemas.microsoft.com/office/powerpoint/2010/main" val="921133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2F3E2-82E0-4D60-AB10-436D0471B5D7}"/>
              </a:ext>
            </a:extLst>
          </p:cNvPr>
          <p:cNvSpPr>
            <a:spLocks noGrp="1"/>
          </p:cNvSpPr>
          <p:nvPr>
            <p:ph type="title"/>
          </p:nvPr>
        </p:nvSpPr>
        <p:spPr/>
        <p:txBody>
          <a:bodyPr/>
          <a:lstStyle/>
          <a:p>
            <a:r>
              <a:rPr lang="en-GB">
                <a:cs typeface="Calibri Light"/>
              </a:rPr>
              <a:t>Architecture</a:t>
            </a:r>
            <a:endParaRPr lang="en-GB"/>
          </a:p>
        </p:txBody>
      </p:sp>
      <p:pic>
        <p:nvPicPr>
          <p:cNvPr id="3" name="Picture 3" descr="Diagram&#10;&#10;Description automatically generated">
            <a:extLst>
              <a:ext uri="{FF2B5EF4-FFF2-40B4-BE49-F238E27FC236}">
                <a16:creationId xmlns:a16="http://schemas.microsoft.com/office/drawing/2014/main" id="{D343128C-2F44-4587-91F7-9C07322CAE61}"/>
              </a:ext>
            </a:extLst>
          </p:cNvPr>
          <p:cNvPicPr>
            <a:picLocks noChangeAspect="1"/>
          </p:cNvPicPr>
          <p:nvPr/>
        </p:nvPicPr>
        <p:blipFill>
          <a:blip r:embed="rId3"/>
          <a:stretch>
            <a:fillRect/>
          </a:stretch>
        </p:blipFill>
        <p:spPr>
          <a:xfrm>
            <a:off x="6242490" y="3259653"/>
            <a:ext cx="5664841" cy="3335896"/>
          </a:xfrm>
          <a:prstGeom prst="rect">
            <a:avLst/>
          </a:prstGeom>
        </p:spPr>
      </p:pic>
      <p:sp>
        <p:nvSpPr>
          <p:cNvPr id="4" name="Footer Placeholder 3">
            <a:extLst>
              <a:ext uri="{FF2B5EF4-FFF2-40B4-BE49-F238E27FC236}">
                <a16:creationId xmlns:a16="http://schemas.microsoft.com/office/drawing/2014/main" id="{E056B8FD-E0E7-4CBC-A003-9E59DF3225A7}"/>
              </a:ext>
            </a:extLst>
          </p:cNvPr>
          <p:cNvSpPr>
            <a:spLocks noGrp="1"/>
          </p:cNvSpPr>
          <p:nvPr>
            <p:ph type="ftr" sz="quarter" idx="11"/>
          </p:nvPr>
        </p:nvSpPr>
        <p:spPr/>
        <p:txBody>
          <a:bodyPr/>
          <a:lstStyle/>
          <a:p>
            <a:r>
              <a:rPr lang="en-GB"/>
              <a:t>Group 4 2020-21</a:t>
            </a:r>
          </a:p>
        </p:txBody>
      </p:sp>
      <p:pic>
        <p:nvPicPr>
          <p:cNvPr id="1026" name="Picture 2" descr="Diagram providing an overview of Project 15 Open Platform functionality. Colors indicate the level of customization that each area requires.">
            <a:extLst>
              <a:ext uri="{FF2B5EF4-FFF2-40B4-BE49-F238E27FC236}">
                <a16:creationId xmlns:a16="http://schemas.microsoft.com/office/drawing/2014/main" id="{931F2FFE-09FB-4E55-98FF-4638716702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389" y="1316955"/>
            <a:ext cx="5940797" cy="3335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42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10" descr="Image result for Azure Blob">
            <a:extLst>
              <a:ext uri="{FF2B5EF4-FFF2-40B4-BE49-F238E27FC236}">
                <a16:creationId xmlns:a16="http://schemas.microsoft.com/office/drawing/2014/main" id="{1A83B620-1D45-4416-9813-68D132B427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0422" y="4304359"/>
            <a:ext cx="1154714" cy="11641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EAB0602-EB21-A849-8C5A-F3338020CF3C}"/>
              </a:ext>
            </a:extLst>
          </p:cNvPr>
          <p:cNvSpPr>
            <a:spLocks noGrp="1"/>
          </p:cNvSpPr>
          <p:nvPr>
            <p:ph type="title"/>
          </p:nvPr>
        </p:nvSpPr>
        <p:spPr>
          <a:xfrm>
            <a:off x="545907" y="76453"/>
            <a:ext cx="8596668" cy="1320800"/>
          </a:xfrm>
        </p:spPr>
        <p:txBody>
          <a:bodyPr/>
          <a:lstStyle/>
          <a:p>
            <a:r>
              <a:rPr lang="en-US"/>
              <a:t>Project 15 Architecture</a:t>
            </a:r>
          </a:p>
        </p:txBody>
      </p:sp>
      <p:sp>
        <p:nvSpPr>
          <p:cNvPr id="4" name="Rectangle 3">
            <a:extLst>
              <a:ext uri="{FF2B5EF4-FFF2-40B4-BE49-F238E27FC236}">
                <a16:creationId xmlns:a16="http://schemas.microsoft.com/office/drawing/2014/main" id="{FF65CC17-A667-0242-B37A-096E6A2DD4CC}"/>
              </a:ext>
            </a:extLst>
          </p:cNvPr>
          <p:cNvSpPr/>
          <p:nvPr/>
        </p:nvSpPr>
        <p:spPr>
          <a:xfrm>
            <a:off x="318106" y="2831433"/>
            <a:ext cx="945599" cy="914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Radio microphone outline">
            <a:extLst>
              <a:ext uri="{FF2B5EF4-FFF2-40B4-BE49-F238E27FC236}">
                <a16:creationId xmlns:a16="http://schemas.microsoft.com/office/drawing/2014/main" id="{6612A264-EF4D-0347-94EF-0FB7EEFCA6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0196" y="3022010"/>
            <a:ext cx="596661" cy="596661"/>
          </a:xfrm>
          <a:prstGeom prst="rect">
            <a:avLst/>
          </a:prstGeom>
        </p:spPr>
      </p:pic>
      <p:sp>
        <p:nvSpPr>
          <p:cNvPr id="11" name="TextBox 10">
            <a:extLst>
              <a:ext uri="{FF2B5EF4-FFF2-40B4-BE49-F238E27FC236}">
                <a16:creationId xmlns:a16="http://schemas.microsoft.com/office/drawing/2014/main" id="{7E39F274-60A8-3649-90AC-7138C7F9F917}"/>
              </a:ext>
            </a:extLst>
          </p:cNvPr>
          <p:cNvSpPr txBox="1"/>
          <p:nvPr/>
        </p:nvSpPr>
        <p:spPr>
          <a:xfrm>
            <a:off x="71870" y="1843897"/>
            <a:ext cx="1438069" cy="923330"/>
          </a:xfrm>
          <a:prstGeom prst="rect">
            <a:avLst/>
          </a:prstGeom>
          <a:noFill/>
        </p:spPr>
        <p:txBody>
          <a:bodyPr wrap="square" lIns="91440" tIns="45720" rIns="91440" bIns="45720" rtlCol="0" anchor="t">
            <a:spAutoFit/>
          </a:bodyPr>
          <a:lstStyle/>
          <a:p>
            <a:pPr algn="ctr"/>
            <a:r>
              <a:rPr lang="en-US"/>
              <a:t>IoT device with microphone</a:t>
            </a:r>
          </a:p>
        </p:txBody>
      </p:sp>
      <p:pic>
        <p:nvPicPr>
          <p:cNvPr id="1026" name="Picture 2" descr="Image result for azure iot hub icon">
            <a:extLst>
              <a:ext uri="{FF2B5EF4-FFF2-40B4-BE49-F238E27FC236}">
                <a16:creationId xmlns:a16="http://schemas.microsoft.com/office/drawing/2014/main" id="{C5DC807C-555D-0A44-A75F-F2E36B47E9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89564" y="3682253"/>
            <a:ext cx="728594" cy="75895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FE59CE3-D718-F348-A924-BB4909F104AD}"/>
              </a:ext>
            </a:extLst>
          </p:cNvPr>
          <p:cNvSpPr txBox="1"/>
          <p:nvPr/>
        </p:nvSpPr>
        <p:spPr>
          <a:xfrm>
            <a:off x="1798232" y="3035922"/>
            <a:ext cx="1438069" cy="646331"/>
          </a:xfrm>
          <a:prstGeom prst="rect">
            <a:avLst/>
          </a:prstGeom>
          <a:noFill/>
        </p:spPr>
        <p:txBody>
          <a:bodyPr wrap="square" rtlCol="0">
            <a:spAutoFit/>
          </a:bodyPr>
          <a:lstStyle/>
          <a:p>
            <a:pPr algn="ctr"/>
            <a:r>
              <a:rPr lang="en-US"/>
              <a:t>Azure IoT Hub</a:t>
            </a:r>
          </a:p>
        </p:txBody>
      </p:sp>
      <p:cxnSp>
        <p:nvCxnSpPr>
          <p:cNvPr id="17" name="Straight Arrow Connector 16">
            <a:extLst>
              <a:ext uri="{FF2B5EF4-FFF2-40B4-BE49-F238E27FC236}">
                <a16:creationId xmlns:a16="http://schemas.microsoft.com/office/drawing/2014/main" id="{2D868E92-84BC-0841-AD70-3C217FE1F556}"/>
              </a:ext>
            </a:extLst>
          </p:cNvPr>
          <p:cNvCxnSpPr>
            <a:stCxn id="4" idx="3"/>
            <a:endCxn id="1026" idx="1"/>
          </p:cNvCxnSpPr>
          <p:nvPr/>
        </p:nvCxnSpPr>
        <p:spPr>
          <a:xfrm>
            <a:off x="1263705" y="3288438"/>
            <a:ext cx="825859" cy="773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89FD07F-3A20-0241-952C-B128D89933DC}"/>
              </a:ext>
            </a:extLst>
          </p:cNvPr>
          <p:cNvCxnSpPr>
            <a:cxnSpLocks/>
            <a:stCxn id="1026" idx="3"/>
            <a:endCxn id="3" idx="1"/>
          </p:cNvCxnSpPr>
          <p:nvPr/>
        </p:nvCxnSpPr>
        <p:spPr>
          <a:xfrm>
            <a:off x="2818158" y="4061729"/>
            <a:ext cx="1247736" cy="1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D2F1A03-B7EA-9044-B3B6-49B2B6DE9113}"/>
              </a:ext>
            </a:extLst>
          </p:cNvPr>
          <p:cNvCxnSpPr>
            <a:cxnSpLocks/>
            <a:stCxn id="3" idx="3"/>
            <a:endCxn id="5" idx="1"/>
          </p:cNvCxnSpPr>
          <p:nvPr/>
        </p:nvCxnSpPr>
        <p:spPr>
          <a:xfrm flipV="1">
            <a:off x="5007343" y="2586728"/>
            <a:ext cx="1935087" cy="1476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DBC89CF-62A7-E348-9CC8-9A55EE53E0F3}"/>
              </a:ext>
            </a:extLst>
          </p:cNvPr>
          <p:cNvCxnSpPr>
            <a:cxnSpLocks/>
          </p:cNvCxnSpPr>
          <p:nvPr/>
        </p:nvCxnSpPr>
        <p:spPr>
          <a:xfrm flipV="1">
            <a:off x="7872005" y="3053043"/>
            <a:ext cx="963575" cy="1646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67ED79E-FFC9-A748-B5DE-AC81937D2FA6}"/>
              </a:ext>
            </a:extLst>
          </p:cNvPr>
          <p:cNvSpPr txBox="1"/>
          <p:nvPr/>
        </p:nvSpPr>
        <p:spPr>
          <a:xfrm>
            <a:off x="1665658" y="4818616"/>
            <a:ext cx="1438069" cy="646331"/>
          </a:xfrm>
          <a:prstGeom prst="rect">
            <a:avLst/>
          </a:prstGeom>
          <a:noFill/>
        </p:spPr>
        <p:txBody>
          <a:bodyPr wrap="square" rtlCol="0">
            <a:spAutoFit/>
          </a:bodyPr>
          <a:lstStyle/>
          <a:p>
            <a:pPr algn="ctr"/>
            <a:r>
              <a:rPr lang="en-US"/>
              <a:t>Audio file ingestion</a:t>
            </a:r>
          </a:p>
        </p:txBody>
      </p:sp>
      <p:sp>
        <p:nvSpPr>
          <p:cNvPr id="58" name="TextBox 57">
            <a:extLst>
              <a:ext uri="{FF2B5EF4-FFF2-40B4-BE49-F238E27FC236}">
                <a16:creationId xmlns:a16="http://schemas.microsoft.com/office/drawing/2014/main" id="{8422959E-05AD-384D-9C6E-AD3FF4DAE7C4}"/>
              </a:ext>
            </a:extLst>
          </p:cNvPr>
          <p:cNvSpPr txBox="1"/>
          <p:nvPr/>
        </p:nvSpPr>
        <p:spPr>
          <a:xfrm>
            <a:off x="71870" y="3818811"/>
            <a:ext cx="1438069" cy="646331"/>
          </a:xfrm>
          <a:prstGeom prst="rect">
            <a:avLst/>
          </a:prstGeom>
          <a:noFill/>
        </p:spPr>
        <p:txBody>
          <a:bodyPr wrap="square" rtlCol="0">
            <a:spAutoFit/>
          </a:bodyPr>
          <a:lstStyle/>
          <a:p>
            <a:pPr algn="ctr"/>
            <a:r>
              <a:rPr lang="en-US"/>
              <a:t>Audio file acquisition</a:t>
            </a:r>
          </a:p>
        </p:txBody>
      </p:sp>
      <p:sp>
        <p:nvSpPr>
          <p:cNvPr id="59" name="TextBox 58">
            <a:extLst>
              <a:ext uri="{FF2B5EF4-FFF2-40B4-BE49-F238E27FC236}">
                <a16:creationId xmlns:a16="http://schemas.microsoft.com/office/drawing/2014/main" id="{714D036F-67CE-EA49-8597-0D59CE6F7FBF}"/>
              </a:ext>
            </a:extLst>
          </p:cNvPr>
          <p:cNvSpPr txBox="1"/>
          <p:nvPr/>
        </p:nvSpPr>
        <p:spPr>
          <a:xfrm>
            <a:off x="3787239" y="4596194"/>
            <a:ext cx="1438069" cy="646331"/>
          </a:xfrm>
          <a:prstGeom prst="rect">
            <a:avLst/>
          </a:prstGeom>
          <a:noFill/>
        </p:spPr>
        <p:txBody>
          <a:bodyPr wrap="square" rtlCol="0">
            <a:spAutoFit/>
          </a:bodyPr>
          <a:lstStyle/>
          <a:p>
            <a:pPr algn="ctr"/>
            <a:r>
              <a:rPr lang="en-US"/>
              <a:t>Audio file processing</a:t>
            </a:r>
          </a:p>
        </p:txBody>
      </p:sp>
      <p:sp>
        <p:nvSpPr>
          <p:cNvPr id="60" name="TextBox 59">
            <a:extLst>
              <a:ext uri="{FF2B5EF4-FFF2-40B4-BE49-F238E27FC236}">
                <a16:creationId xmlns:a16="http://schemas.microsoft.com/office/drawing/2014/main" id="{94BBE18E-9A92-1545-9476-81D45C90F927}"/>
              </a:ext>
            </a:extLst>
          </p:cNvPr>
          <p:cNvSpPr txBox="1"/>
          <p:nvPr/>
        </p:nvSpPr>
        <p:spPr>
          <a:xfrm>
            <a:off x="6316806" y="5431127"/>
            <a:ext cx="2514470" cy="584775"/>
          </a:xfrm>
          <a:prstGeom prst="rect">
            <a:avLst/>
          </a:prstGeom>
          <a:noFill/>
        </p:spPr>
        <p:txBody>
          <a:bodyPr wrap="square" lIns="91440" tIns="45720" rIns="91440" bIns="45720" rtlCol="0" anchor="t">
            <a:spAutoFit/>
          </a:bodyPr>
          <a:lstStyle/>
          <a:p>
            <a:pPr algn="ctr"/>
            <a:r>
              <a:rPr lang="en-US" sz="1400"/>
              <a:t>Sound segment file (60 sec)</a:t>
            </a:r>
          </a:p>
          <a:p>
            <a:pPr algn="ctr"/>
            <a:r>
              <a:rPr lang="en-US"/>
              <a:t>Azure Blob</a:t>
            </a:r>
            <a:r>
              <a:rPr lang="en-US" sz="1400" b="1"/>
              <a:t> </a:t>
            </a:r>
            <a:r>
              <a:rPr lang="en-US"/>
              <a:t>storage</a:t>
            </a:r>
          </a:p>
        </p:txBody>
      </p:sp>
      <p:sp>
        <p:nvSpPr>
          <p:cNvPr id="61" name="TextBox 60">
            <a:extLst>
              <a:ext uri="{FF2B5EF4-FFF2-40B4-BE49-F238E27FC236}">
                <a16:creationId xmlns:a16="http://schemas.microsoft.com/office/drawing/2014/main" id="{1A857E67-9EAA-5F45-B610-A296BFD5AC49}"/>
              </a:ext>
            </a:extLst>
          </p:cNvPr>
          <p:cNvSpPr txBox="1"/>
          <p:nvPr/>
        </p:nvSpPr>
        <p:spPr>
          <a:xfrm>
            <a:off x="8441719" y="3197450"/>
            <a:ext cx="1438069" cy="923330"/>
          </a:xfrm>
          <a:prstGeom prst="rect">
            <a:avLst/>
          </a:prstGeom>
          <a:noFill/>
        </p:spPr>
        <p:txBody>
          <a:bodyPr wrap="square" rtlCol="0">
            <a:spAutoFit/>
          </a:bodyPr>
          <a:lstStyle/>
          <a:p>
            <a:pPr algn="ctr"/>
            <a:r>
              <a:rPr lang="en-US"/>
              <a:t>CNN for Elephant detection</a:t>
            </a:r>
          </a:p>
        </p:txBody>
      </p:sp>
      <p:sp>
        <p:nvSpPr>
          <p:cNvPr id="62" name="TextBox 61">
            <a:extLst>
              <a:ext uri="{FF2B5EF4-FFF2-40B4-BE49-F238E27FC236}">
                <a16:creationId xmlns:a16="http://schemas.microsoft.com/office/drawing/2014/main" id="{7669C205-02FF-7148-BE3E-A117BE640EA3}"/>
              </a:ext>
            </a:extLst>
          </p:cNvPr>
          <p:cNvSpPr txBox="1"/>
          <p:nvPr/>
        </p:nvSpPr>
        <p:spPr>
          <a:xfrm>
            <a:off x="3787239" y="2566426"/>
            <a:ext cx="1438069" cy="923330"/>
          </a:xfrm>
          <a:prstGeom prst="rect">
            <a:avLst/>
          </a:prstGeom>
          <a:noFill/>
        </p:spPr>
        <p:txBody>
          <a:bodyPr wrap="square" lIns="91440" tIns="45720" rIns="91440" bIns="45720" rtlCol="0" anchor="t">
            <a:spAutoFit/>
          </a:bodyPr>
          <a:lstStyle/>
          <a:p>
            <a:pPr algn="ctr"/>
            <a:r>
              <a:rPr lang="en-US"/>
              <a:t>Azure Container Instance</a:t>
            </a:r>
          </a:p>
        </p:txBody>
      </p:sp>
      <p:sp>
        <p:nvSpPr>
          <p:cNvPr id="64" name="TextBox 63">
            <a:extLst>
              <a:ext uri="{FF2B5EF4-FFF2-40B4-BE49-F238E27FC236}">
                <a16:creationId xmlns:a16="http://schemas.microsoft.com/office/drawing/2014/main" id="{98E713F5-6EA0-344A-BB77-7464CDE75485}"/>
              </a:ext>
            </a:extLst>
          </p:cNvPr>
          <p:cNvSpPr txBox="1"/>
          <p:nvPr/>
        </p:nvSpPr>
        <p:spPr>
          <a:xfrm>
            <a:off x="6417099" y="1334451"/>
            <a:ext cx="1932496" cy="646331"/>
          </a:xfrm>
          <a:prstGeom prst="rect">
            <a:avLst/>
          </a:prstGeom>
          <a:noFill/>
        </p:spPr>
        <p:txBody>
          <a:bodyPr wrap="square" lIns="91440" tIns="45720" rIns="91440" bIns="45720" rtlCol="0" anchor="t">
            <a:spAutoFit/>
          </a:bodyPr>
          <a:lstStyle/>
          <a:p>
            <a:pPr algn="ctr"/>
            <a:r>
              <a:rPr lang="en-US"/>
              <a:t>Azure  Storage Queue</a:t>
            </a:r>
          </a:p>
        </p:txBody>
      </p:sp>
      <p:pic>
        <p:nvPicPr>
          <p:cNvPr id="66" name="Picture 10" descr="Image result for Azure Blob">
            <a:extLst>
              <a:ext uri="{FF2B5EF4-FFF2-40B4-BE49-F238E27FC236}">
                <a16:creationId xmlns:a16="http://schemas.microsoft.com/office/drawing/2014/main" id="{F34C7B73-8A03-D443-88D9-09A5891CD4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4472" y="5471255"/>
            <a:ext cx="898776" cy="914009"/>
          </a:xfrm>
          <a:prstGeom prst="rect">
            <a:avLst/>
          </a:prstGeom>
          <a:noFill/>
          <a:extLst>
            <a:ext uri="{909E8E84-426E-40DD-AFC4-6F175D3DCCD1}">
              <a14:hiddenFill xmlns:a14="http://schemas.microsoft.com/office/drawing/2010/main">
                <a:solidFill>
                  <a:srgbClr val="FFFFFF"/>
                </a:solidFill>
              </a14:hiddenFill>
            </a:ext>
          </a:extLst>
        </p:spPr>
      </p:pic>
      <p:cxnSp>
        <p:nvCxnSpPr>
          <p:cNvPr id="70" name="Straight Arrow Connector 69">
            <a:extLst>
              <a:ext uri="{FF2B5EF4-FFF2-40B4-BE49-F238E27FC236}">
                <a16:creationId xmlns:a16="http://schemas.microsoft.com/office/drawing/2014/main" id="{8AB245B1-125E-E148-A604-57F087ED5248}"/>
              </a:ext>
            </a:extLst>
          </p:cNvPr>
          <p:cNvCxnSpPr>
            <a:cxnSpLocks/>
            <a:stCxn id="1026" idx="2"/>
            <a:endCxn id="66" idx="0"/>
          </p:cNvCxnSpPr>
          <p:nvPr/>
        </p:nvCxnSpPr>
        <p:spPr>
          <a:xfrm flipH="1">
            <a:off x="2453860" y="4441205"/>
            <a:ext cx="1" cy="1030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307064EB-C4B2-244E-B745-C8104225C5BB}"/>
              </a:ext>
            </a:extLst>
          </p:cNvPr>
          <p:cNvSpPr txBox="1"/>
          <p:nvPr/>
        </p:nvSpPr>
        <p:spPr>
          <a:xfrm>
            <a:off x="1547011" y="6258960"/>
            <a:ext cx="2239289" cy="738664"/>
          </a:xfrm>
          <a:prstGeom prst="rect">
            <a:avLst/>
          </a:prstGeom>
          <a:noFill/>
        </p:spPr>
        <p:txBody>
          <a:bodyPr wrap="square" lIns="91440" tIns="45720" rIns="91440" bIns="45720" rtlCol="0" anchor="t">
            <a:spAutoFit/>
          </a:bodyPr>
          <a:lstStyle/>
          <a:p>
            <a:pPr algn="ctr"/>
            <a:r>
              <a:rPr lang="en-US" sz="1200"/>
              <a:t>Raw files (24hr)</a:t>
            </a:r>
          </a:p>
          <a:p>
            <a:pPr algn="ctr"/>
            <a:r>
              <a:rPr lang="en-US"/>
              <a:t>Azure Blob storage</a:t>
            </a:r>
          </a:p>
          <a:p>
            <a:pPr algn="ctr"/>
            <a:endParaRPr lang="en-US" sz="1200"/>
          </a:p>
        </p:txBody>
      </p:sp>
      <p:sp>
        <p:nvSpPr>
          <p:cNvPr id="76" name="TextBox 75">
            <a:extLst>
              <a:ext uri="{FF2B5EF4-FFF2-40B4-BE49-F238E27FC236}">
                <a16:creationId xmlns:a16="http://schemas.microsoft.com/office/drawing/2014/main" id="{9912DA52-83A6-914D-AA5F-708735BC39E1}"/>
              </a:ext>
            </a:extLst>
          </p:cNvPr>
          <p:cNvSpPr txBox="1"/>
          <p:nvPr/>
        </p:nvSpPr>
        <p:spPr>
          <a:xfrm>
            <a:off x="8423541" y="1112726"/>
            <a:ext cx="1438069" cy="923330"/>
          </a:xfrm>
          <a:prstGeom prst="rect">
            <a:avLst/>
          </a:prstGeom>
          <a:noFill/>
        </p:spPr>
        <p:txBody>
          <a:bodyPr wrap="square" lIns="91440" tIns="45720" rIns="91440" bIns="45720" rtlCol="0" anchor="t">
            <a:spAutoFit/>
          </a:bodyPr>
          <a:lstStyle/>
          <a:p>
            <a:pPr algn="ctr"/>
            <a:r>
              <a:rPr lang="en-US"/>
              <a:t>Azure Container Instance</a:t>
            </a:r>
          </a:p>
        </p:txBody>
      </p:sp>
      <p:pic>
        <p:nvPicPr>
          <p:cNvPr id="3" name="Picture 4" descr="Icon&#10;&#10;Description automatically generated">
            <a:extLst>
              <a:ext uri="{FF2B5EF4-FFF2-40B4-BE49-F238E27FC236}">
                <a16:creationId xmlns:a16="http://schemas.microsoft.com/office/drawing/2014/main" id="{3CDAF411-D2D8-4B8C-99FE-86A26EC969B2}"/>
              </a:ext>
            </a:extLst>
          </p:cNvPr>
          <p:cNvPicPr>
            <a:picLocks noChangeAspect="1"/>
          </p:cNvPicPr>
          <p:nvPr/>
        </p:nvPicPr>
        <p:blipFill>
          <a:blip r:embed="rId7"/>
          <a:stretch>
            <a:fillRect/>
          </a:stretch>
        </p:blipFill>
        <p:spPr>
          <a:xfrm>
            <a:off x="4065894" y="3567746"/>
            <a:ext cx="941449" cy="991764"/>
          </a:xfrm>
          <a:prstGeom prst="rect">
            <a:avLst/>
          </a:prstGeom>
        </p:spPr>
      </p:pic>
      <p:pic>
        <p:nvPicPr>
          <p:cNvPr id="26" name="Picture 4" descr="Icon&#10;&#10;Description automatically generated">
            <a:extLst>
              <a:ext uri="{FF2B5EF4-FFF2-40B4-BE49-F238E27FC236}">
                <a16:creationId xmlns:a16="http://schemas.microsoft.com/office/drawing/2014/main" id="{B789044D-9D5F-4F17-B8E2-E2595BD2499F}"/>
              </a:ext>
            </a:extLst>
          </p:cNvPr>
          <p:cNvPicPr>
            <a:picLocks noChangeAspect="1"/>
          </p:cNvPicPr>
          <p:nvPr/>
        </p:nvPicPr>
        <p:blipFill>
          <a:blip r:embed="rId7"/>
          <a:stretch>
            <a:fillRect/>
          </a:stretch>
        </p:blipFill>
        <p:spPr>
          <a:xfrm>
            <a:off x="8689212" y="2069788"/>
            <a:ext cx="941449" cy="991764"/>
          </a:xfrm>
          <a:prstGeom prst="rect">
            <a:avLst/>
          </a:prstGeom>
        </p:spPr>
      </p:pic>
      <p:pic>
        <p:nvPicPr>
          <p:cNvPr id="5" name="Picture 6" descr="Icon&#10;&#10;Description automatically generated">
            <a:extLst>
              <a:ext uri="{FF2B5EF4-FFF2-40B4-BE49-F238E27FC236}">
                <a16:creationId xmlns:a16="http://schemas.microsoft.com/office/drawing/2014/main" id="{B4DAD7F3-584D-4A35-BB4C-E8E9BF641762}"/>
              </a:ext>
            </a:extLst>
          </p:cNvPr>
          <p:cNvPicPr>
            <a:picLocks noChangeAspect="1"/>
          </p:cNvPicPr>
          <p:nvPr/>
        </p:nvPicPr>
        <p:blipFill>
          <a:blip r:embed="rId8"/>
          <a:stretch>
            <a:fillRect/>
          </a:stretch>
        </p:blipFill>
        <p:spPr>
          <a:xfrm>
            <a:off x="6942430" y="2047024"/>
            <a:ext cx="881826" cy="1079408"/>
          </a:xfrm>
          <a:prstGeom prst="rect">
            <a:avLst/>
          </a:prstGeom>
        </p:spPr>
      </p:pic>
      <p:sp>
        <p:nvSpPr>
          <p:cNvPr id="29" name="TextBox 28">
            <a:extLst>
              <a:ext uri="{FF2B5EF4-FFF2-40B4-BE49-F238E27FC236}">
                <a16:creationId xmlns:a16="http://schemas.microsoft.com/office/drawing/2014/main" id="{F7657862-3934-4CE0-A83F-B8A0C5F57B6D}"/>
              </a:ext>
            </a:extLst>
          </p:cNvPr>
          <p:cNvSpPr txBox="1"/>
          <p:nvPr/>
        </p:nvSpPr>
        <p:spPr>
          <a:xfrm>
            <a:off x="6335378" y="3058334"/>
            <a:ext cx="2217519" cy="261610"/>
          </a:xfrm>
          <a:prstGeom prst="rect">
            <a:avLst/>
          </a:prstGeom>
          <a:noFill/>
        </p:spPr>
        <p:txBody>
          <a:bodyPr wrap="square" lIns="91440" tIns="45720" rIns="91440" bIns="45720" rtlCol="0" anchor="t">
            <a:spAutoFit/>
          </a:bodyPr>
          <a:lstStyle/>
          <a:p>
            <a:pPr algn="ctr"/>
            <a:r>
              <a:rPr lang="en-US" sz="1100"/>
              <a:t>Name of sound file to inference</a:t>
            </a:r>
          </a:p>
        </p:txBody>
      </p:sp>
      <p:cxnSp>
        <p:nvCxnSpPr>
          <p:cNvPr id="31" name="Straight Arrow Connector 30">
            <a:extLst>
              <a:ext uri="{FF2B5EF4-FFF2-40B4-BE49-F238E27FC236}">
                <a16:creationId xmlns:a16="http://schemas.microsoft.com/office/drawing/2014/main" id="{853FC56D-8F56-4AFE-9484-1588D4361633}"/>
              </a:ext>
            </a:extLst>
          </p:cNvPr>
          <p:cNvCxnSpPr>
            <a:cxnSpLocks/>
            <a:stCxn id="5" idx="3"/>
            <a:endCxn id="26" idx="1"/>
          </p:cNvCxnSpPr>
          <p:nvPr/>
        </p:nvCxnSpPr>
        <p:spPr>
          <a:xfrm flipV="1">
            <a:off x="7824256" y="2565670"/>
            <a:ext cx="864956" cy="21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7" descr="Logo, company name&#10;&#10;Description automatically generated">
            <a:extLst>
              <a:ext uri="{FF2B5EF4-FFF2-40B4-BE49-F238E27FC236}">
                <a16:creationId xmlns:a16="http://schemas.microsoft.com/office/drawing/2014/main" id="{24C71B77-727D-42AA-B037-161FC401DFFC}"/>
              </a:ext>
            </a:extLst>
          </p:cNvPr>
          <p:cNvPicPr>
            <a:picLocks noChangeAspect="1"/>
          </p:cNvPicPr>
          <p:nvPr/>
        </p:nvPicPr>
        <p:blipFill rotWithShape="1">
          <a:blip r:embed="rId9"/>
          <a:srcRect l="17705" t="17611" r="13355" b="18195"/>
          <a:stretch/>
        </p:blipFill>
        <p:spPr>
          <a:xfrm>
            <a:off x="10535185" y="2058902"/>
            <a:ext cx="1061066" cy="991764"/>
          </a:xfrm>
          <a:prstGeom prst="rect">
            <a:avLst/>
          </a:prstGeom>
        </p:spPr>
      </p:pic>
      <p:cxnSp>
        <p:nvCxnSpPr>
          <p:cNvPr id="32" name="Straight Arrow Connector 31">
            <a:extLst>
              <a:ext uri="{FF2B5EF4-FFF2-40B4-BE49-F238E27FC236}">
                <a16:creationId xmlns:a16="http://schemas.microsoft.com/office/drawing/2014/main" id="{999C4854-D385-4C59-BA91-E19C6F0862B7}"/>
              </a:ext>
            </a:extLst>
          </p:cNvPr>
          <p:cNvCxnSpPr>
            <a:cxnSpLocks/>
            <a:stCxn id="26" idx="3"/>
            <a:endCxn id="7" idx="1"/>
          </p:cNvCxnSpPr>
          <p:nvPr/>
        </p:nvCxnSpPr>
        <p:spPr>
          <a:xfrm flipV="1">
            <a:off x="9630661" y="2554784"/>
            <a:ext cx="904524" cy="108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CC00445-DEAB-4BE9-BB5F-B85E21980F5D}"/>
              </a:ext>
            </a:extLst>
          </p:cNvPr>
          <p:cNvSpPr txBox="1"/>
          <p:nvPr/>
        </p:nvSpPr>
        <p:spPr>
          <a:xfrm>
            <a:off x="10346683" y="3191515"/>
            <a:ext cx="1438069" cy="369332"/>
          </a:xfrm>
          <a:prstGeom prst="rect">
            <a:avLst/>
          </a:prstGeom>
          <a:noFill/>
        </p:spPr>
        <p:txBody>
          <a:bodyPr wrap="square" lIns="91440" tIns="45720" rIns="91440" bIns="45720" rtlCol="0" anchor="t">
            <a:spAutoFit/>
          </a:bodyPr>
          <a:lstStyle/>
          <a:p>
            <a:pPr algn="ctr"/>
            <a:r>
              <a:rPr lang="en-US"/>
              <a:t>Inferences</a:t>
            </a:r>
          </a:p>
        </p:txBody>
      </p:sp>
      <p:pic>
        <p:nvPicPr>
          <p:cNvPr id="12" name="Picture 2" descr="Image result for azure iot dps logo">
            <a:extLst>
              <a:ext uri="{FF2B5EF4-FFF2-40B4-BE49-F238E27FC236}">
                <a16:creationId xmlns:a16="http://schemas.microsoft.com/office/drawing/2014/main" id="{9FDACF58-132D-134F-9972-88279420539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3608" r="22499"/>
          <a:stretch/>
        </p:blipFill>
        <p:spPr bwMode="auto">
          <a:xfrm>
            <a:off x="2173747" y="1797639"/>
            <a:ext cx="687038" cy="69325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4293DAE-2232-F643-83E0-5C8F87471567}"/>
              </a:ext>
            </a:extLst>
          </p:cNvPr>
          <p:cNvSpPr txBox="1"/>
          <p:nvPr/>
        </p:nvSpPr>
        <p:spPr>
          <a:xfrm>
            <a:off x="1380753" y="1049668"/>
            <a:ext cx="2273026" cy="646331"/>
          </a:xfrm>
          <a:prstGeom prst="rect">
            <a:avLst/>
          </a:prstGeom>
          <a:noFill/>
        </p:spPr>
        <p:txBody>
          <a:bodyPr wrap="square" rtlCol="0">
            <a:spAutoFit/>
          </a:bodyPr>
          <a:lstStyle/>
          <a:p>
            <a:pPr algn="ctr"/>
            <a:r>
              <a:rPr lang="en-US"/>
              <a:t>Azure IoT Device Provisioning Service</a:t>
            </a:r>
          </a:p>
        </p:txBody>
      </p:sp>
      <p:cxnSp>
        <p:nvCxnSpPr>
          <p:cNvPr id="41" name="Straight Arrow Connector 40">
            <a:extLst>
              <a:ext uri="{FF2B5EF4-FFF2-40B4-BE49-F238E27FC236}">
                <a16:creationId xmlns:a16="http://schemas.microsoft.com/office/drawing/2014/main" id="{9641142C-8B68-6543-9103-C0C92D710856}"/>
              </a:ext>
            </a:extLst>
          </p:cNvPr>
          <p:cNvCxnSpPr>
            <a:cxnSpLocks/>
            <a:stCxn id="4" idx="3"/>
            <a:endCxn id="12" idx="1"/>
          </p:cNvCxnSpPr>
          <p:nvPr/>
        </p:nvCxnSpPr>
        <p:spPr>
          <a:xfrm flipV="1">
            <a:off x="1263705" y="2144265"/>
            <a:ext cx="910042" cy="11441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ooter Placeholder 7">
            <a:extLst>
              <a:ext uri="{FF2B5EF4-FFF2-40B4-BE49-F238E27FC236}">
                <a16:creationId xmlns:a16="http://schemas.microsoft.com/office/drawing/2014/main" id="{4CF53744-B056-4980-9A8D-B538324C3657}"/>
              </a:ext>
            </a:extLst>
          </p:cNvPr>
          <p:cNvSpPr>
            <a:spLocks noGrp="1"/>
          </p:cNvSpPr>
          <p:nvPr>
            <p:ph type="ftr" sz="quarter" idx="11"/>
          </p:nvPr>
        </p:nvSpPr>
        <p:spPr/>
        <p:txBody>
          <a:bodyPr/>
          <a:lstStyle/>
          <a:p>
            <a:r>
              <a:rPr lang="en-GB"/>
              <a:t>Group 4 2020-21</a:t>
            </a:r>
          </a:p>
        </p:txBody>
      </p:sp>
      <p:cxnSp>
        <p:nvCxnSpPr>
          <p:cNvPr id="37" name="Straight Arrow Connector 36">
            <a:extLst>
              <a:ext uri="{FF2B5EF4-FFF2-40B4-BE49-F238E27FC236}">
                <a16:creationId xmlns:a16="http://schemas.microsoft.com/office/drawing/2014/main" id="{3006DAD7-D27C-4B37-893D-3E52541AFC2A}"/>
              </a:ext>
            </a:extLst>
          </p:cNvPr>
          <p:cNvCxnSpPr>
            <a:cxnSpLocks/>
          </p:cNvCxnSpPr>
          <p:nvPr/>
        </p:nvCxnSpPr>
        <p:spPr>
          <a:xfrm>
            <a:off x="5001613" y="4057899"/>
            <a:ext cx="2026757" cy="757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DB14764-7E47-40AF-AA6E-45FE617BE6AE}"/>
              </a:ext>
            </a:extLst>
          </p:cNvPr>
          <p:cNvCxnSpPr>
            <a:cxnSpLocks/>
          </p:cNvCxnSpPr>
          <p:nvPr/>
        </p:nvCxnSpPr>
        <p:spPr>
          <a:xfrm flipH="1" flipV="1">
            <a:off x="11039365" y="1655280"/>
            <a:ext cx="6438" cy="406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14" descr="Graphical user interface, application&#10;&#10;Description automatically generated">
            <a:extLst>
              <a:ext uri="{FF2B5EF4-FFF2-40B4-BE49-F238E27FC236}">
                <a16:creationId xmlns:a16="http://schemas.microsoft.com/office/drawing/2014/main" id="{DF0E12F8-FB56-4076-B725-7F9B2A02FC15}"/>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9906716" y="70721"/>
            <a:ext cx="2095500" cy="1571625"/>
          </a:xfrm>
          <a:prstGeom prst="rect">
            <a:avLst/>
          </a:prstGeom>
        </p:spPr>
      </p:pic>
      <p:sp>
        <p:nvSpPr>
          <p:cNvPr id="15" name="TextBox 14">
            <a:extLst>
              <a:ext uri="{FF2B5EF4-FFF2-40B4-BE49-F238E27FC236}">
                <a16:creationId xmlns:a16="http://schemas.microsoft.com/office/drawing/2014/main" id="{8E06E1DB-EF6D-4129-94C3-7034967874E1}"/>
              </a:ext>
            </a:extLst>
          </p:cNvPr>
          <p:cNvSpPr txBox="1"/>
          <p:nvPr/>
        </p:nvSpPr>
        <p:spPr>
          <a:xfrm>
            <a:off x="9832235" y="1768392"/>
            <a:ext cx="2095500" cy="317500"/>
          </a:xfrm>
          <a:prstGeom prst="rect">
            <a:avLst/>
          </a:prstGeom>
        </p:spPr>
        <p:txBody>
          <a:bodyPr lIns="91440" tIns="45720" rIns="91440" bIns="45720" anchor="t">
            <a:normAutofit fontScale="92500" lnSpcReduction="20000"/>
          </a:bodyPr>
          <a:lstStyle/>
          <a:p>
            <a:endParaRPr lang="en-US"/>
          </a:p>
        </p:txBody>
      </p:sp>
    </p:spTree>
    <p:extLst>
      <p:ext uri="{BB962C8B-B14F-4D97-AF65-F5344CB8AC3E}">
        <p14:creationId xmlns:p14="http://schemas.microsoft.com/office/powerpoint/2010/main" val="2841630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78B29-F9FF-46DA-AE73-53DDB376B7F6}"/>
              </a:ext>
            </a:extLst>
          </p:cNvPr>
          <p:cNvSpPr>
            <a:spLocks noGrp="1"/>
          </p:cNvSpPr>
          <p:nvPr>
            <p:ph type="title"/>
          </p:nvPr>
        </p:nvSpPr>
        <p:spPr/>
        <p:txBody>
          <a:bodyPr/>
          <a:lstStyle/>
          <a:p>
            <a:r>
              <a:rPr lang="en-GB">
                <a:cs typeface="Calibri Light"/>
              </a:rPr>
              <a:t>Building ML Models</a:t>
            </a:r>
            <a:endParaRPr lang="en-US"/>
          </a:p>
        </p:txBody>
      </p:sp>
      <p:sp>
        <p:nvSpPr>
          <p:cNvPr id="3" name="Content Placeholder 2">
            <a:extLst>
              <a:ext uri="{FF2B5EF4-FFF2-40B4-BE49-F238E27FC236}">
                <a16:creationId xmlns:a16="http://schemas.microsoft.com/office/drawing/2014/main" id="{04559C32-312F-41B1-BB3F-0FFBFFE8771D}"/>
              </a:ext>
            </a:extLst>
          </p:cNvPr>
          <p:cNvSpPr>
            <a:spLocks noGrp="1"/>
          </p:cNvSpPr>
          <p:nvPr>
            <p:ph idx="1"/>
          </p:nvPr>
        </p:nvSpPr>
        <p:spPr/>
        <p:txBody>
          <a:bodyPr vert="horz" lIns="91440" tIns="45720" rIns="91440" bIns="45720" rtlCol="0" anchor="t">
            <a:normAutofit lnSpcReduction="10000"/>
          </a:bodyPr>
          <a:lstStyle/>
          <a:p>
            <a:r>
              <a:rPr lang="en-GB" b="1">
                <a:ea typeface="+mn-lt"/>
                <a:cs typeface="+mn-lt"/>
              </a:rPr>
              <a:t>Aim</a:t>
            </a:r>
            <a:br>
              <a:rPr lang="en-GB" b="1">
                <a:ea typeface="+mn-lt"/>
                <a:cs typeface="+mn-lt"/>
              </a:rPr>
            </a:br>
            <a:r>
              <a:rPr lang="en-GB" b="1">
                <a:ea typeface="+mn-lt"/>
                <a:cs typeface="+mn-lt"/>
              </a:rPr>
              <a:t> </a:t>
            </a:r>
            <a:r>
              <a:rPr lang="en-GB">
                <a:ea typeface="+mn-lt"/>
                <a:cs typeface="+mn-lt"/>
              </a:rPr>
              <a:t>Using the processed spectrogram data as an input to a CNN to automatically categorise how many elephants are present</a:t>
            </a:r>
            <a:endParaRPr lang="en-US"/>
          </a:p>
          <a:p>
            <a:r>
              <a:rPr lang="en-GB" b="1">
                <a:ea typeface="+mn-lt"/>
                <a:cs typeface="+mn-lt"/>
              </a:rPr>
              <a:t>Why are we doing this? </a:t>
            </a:r>
            <a:endParaRPr lang="en-GB"/>
          </a:p>
          <a:p>
            <a:pPr lvl="1"/>
            <a:r>
              <a:rPr lang="en-GB">
                <a:ea typeface="+mn-lt"/>
                <a:cs typeface="+mn-lt"/>
              </a:rPr>
              <a:t>To enable automation the workflow end to end</a:t>
            </a:r>
            <a:endParaRPr lang="en-GB"/>
          </a:p>
          <a:p>
            <a:pPr lvl="1"/>
            <a:r>
              <a:rPr lang="en-GB">
                <a:ea typeface="+mn-lt"/>
                <a:cs typeface="+mn-lt"/>
              </a:rPr>
              <a:t>To improve accuracy by reducing human error</a:t>
            </a:r>
            <a:endParaRPr lang="en-GB"/>
          </a:p>
          <a:p>
            <a:pPr lvl="1"/>
            <a:r>
              <a:rPr lang="en-GB">
                <a:ea typeface="+mn-lt"/>
                <a:cs typeface="+mn-lt"/>
              </a:rPr>
              <a:t>To save time, enabling researchers to focus their attention on complex problems</a:t>
            </a:r>
            <a:endParaRPr lang="en-GB"/>
          </a:p>
          <a:p>
            <a:r>
              <a:rPr lang="en-GB" b="1">
                <a:ea typeface="+mn-lt"/>
                <a:cs typeface="+mn-lt"/>
              </a:rPr>
              <a:t>Our Approach</a:t>
            </a:r>
            <a:br>
              <a:rPr lang="en-GB" b="1">
                <a:ea typeface="+mn-lt"/>
                <a:cs typeface="+mn-lt"/>
              </a:rPr>
            </a:br>
            <a:r>
              <a:rPr lang="en-GB" b="1">
                <a:ea typeface="+mn-lt"/>
                <a:cs typeface="+mn-lt"/>
              </a:rPr>
              <a:t> </a:t>
            </a:r>
            <a:r>
              <a:rPr lang="en-GB">
                <a:ea typeface="+mn-lt"/>
                <a:cs typeface="+mn-lt"/>
              </a:rPr>
              <a:t>Transfer learning looks to take advantage of models which have been pre-trained on large datasets, then fine tuning to our specific problem. This approach is becoming very popular for several reasons (quicker time to train, better performance, not needing lots of data) and we found it to work well. </a:t>
            </a:r>
            <a:endParaRPr lang="en-GB"/>
          </a:p>
          <a:p>
            <a:endParaRPr lang="en-GB">
              <a:ea typeface="+mn-lt"/>
              <a:cs typeface="+mn-lt"/>
            </a:endParaRPr>
          </a:p>
          <a:p>
            <a:pPr lvl="2"/>
            <a:endParaRPr lang="en-GB"/>
          </a:p>
        </p:txBody>
      </p:sp>
      <p:sp>
        <p:nvSpPr>
          <p:cNvPr id="4" name="Footer Placeholder 3">
            <a:extLst>
              <a:ext uri="{FF2B5EF4-FFF2-40B4-BE49-F238E27FC236}">
                <a16:creationId xmlns:a16="http://schemas.microsoft.com/office/drawing/2014/main" id="{992AA09A-1E64-4470-A306-432A640CE509}"/>
              </a:ext>
            </a:extLst>
          </p:cNvPr>
          <p:cNvSpPr>
            <a:spLocks noGrp="1"/>
          </p:cNvSpPr>
          <p:nvPr>
            <p:ph type="ftr" sz="quarter" idx="11"/>
          </p:nvPr>
        </p:nvSpPr>
        <p:spPr/>
        <p:txBody>
          <a:bodyPr/>
          <a:lstStyle/>
          <a:p>
            <a:r>
              <a:rPr lang="en-GB"/>
              <a:t>Group 4 2020-21</a:t>
            </a:r>
          </a:p>
        </p:txBody>
      </p:sp>
    </p:spTree>
    <p:extLst>
      <p:ext uri="{BB962C8B-B14F-4D97-AF65-F5344CB8AC3E}">
        <p14:creationId xmlns:p14="http://schemas.microsoft.com/office/powerpoint/2010/main" val="99964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78B29-F9FF-46DA-AE73-53DDB376B7F6}"/>
              </a:ext>
            </a:extLst>
          </p:cNvPr>
          <p:cNvSpPr>
            <a:spLocks noGrp="1"/>
          </p:cNvSpPr>
          <p:nvPr>
            <p:ph type="title"/>
          </p:nvPr>
        </p:nvSpPr>
        <p:spPr/>
        <p:txBody>
          <a:bodyPr/>
          <a:lstStyle/>
          <a:p>
            <a:r>
              <a:rPr lang="en-GB">
                <a:cs typeface="Calibri Light"/>
              </a:rPr>
              <a:t>Model Summary</a:t>
            </a:r>
            <a:endParaRPr lang="en-US"/>
          </a:p>
        </p:txBody>
      </p:sp>
      <p:sp>
        <p:nvSpPr>
          <p:cNvPr id="4" name="Footer Placeholder 3">
            <a:extLst>
              <a:ext uri="{FF2B5EF4-FFF2-40B4-BE49-F238E27FC236}">
                <a16:creationId xmlns:a16="http://schemas.microsoft.com/office/drawing/2014/main" id="{992AA09A-1E64-4470-A306-432A640CE509}"/>
              </a:ext>
            </a:extLst>
          </p:cNvPr>
          <p:cNvSpPr>
            <a:spLocks noGrp="1"/>
          </p:cNvSpPr>
          <p:nvPr>
            <p:ph type="ftr" sz="quarter" idx="11"/>
          </p:nvPr>
        </p:nvSpPr>
        <p:spPr/>
        <p:txBody>
          <a:bodyPr/>
          <a:lstStyle/>
          <a:p>
            <a:r>
              <a:rPr lang="en-GB"/>
              <a:t>Group 4 2020-21</a:t>
            </a:r>
          </a:p>
        </p:txBody>
      </p:sp>
      <p:sp>
        <p:nvSpPr>
          <p:cNvPr id="7" name="Content Placeholder 6">
            <a:extLst>
              <a:ext uri="{FF2B5EF4-FFF2-40B4-BE49-F238E27FC236}">
                <a16:creationId xmlns:a16="http://schemas.microsoft.com/office/drawing/2014/main" id="{13B9BE40-8072-458C-866B-31D93145D9F2}"/>
              </a:ext>
            </a:extLst>
          </p:cNvPr>
          <p:cNvSpPr>
            <a:spLocks noGrp="1"/>
          </p:cNvSpPr>
          <p:nvPr>
            <p:ph idx="1"/>
          </p:nvPr>
        </p:nvSpPr>
        <p:spPr/>
        <p:txBody>
          <a:bodyPr vert="horz" lIns="91440" tIns="45720" rIns="91440" bIns="45720" rtlCol="0" anchor="t">
            <a:normAutofit/>
          </a:bodyPr>
          <a:lstStyle/>
          <a:p>
            <a:r>
              <a:rPr lang="en-GB">
                <a:ea typeface="+mn-lt"/>
                <a:cs typeface="+mn-lt"/>
              </a:rPr>
              <a:t>Implemented using </a:t>
            </a:r>
            <a:r>
              <a:rPr lang="en-GB" err="1">
                <a:ea typeface="+mn-lt"/>
                <a:cs typeface="+mn-lt"/>
              </a:rPr>
              <a:t>keras</a:t>
            </a:r>
            <a:r>
              <a:rPr lang="en-GB">
                <a:ea typeface="+mn-lt"/>
                <a:cs typeface="+mn-lt"/>
              </a:rPr>
              <a:t> with a </a:t>
            </a:r>
            <a:r>
              <a:rPr lang="en-GB" err="1">
                <a:ea typeface="+mn-lt"/>
                <a:cs typeface="+mn-lt"/>
              </a:rPr>
              <a:t>tensorflow</a:t>
            </a:r>
            <a:r>
              <a:rPr lang="en-GB">
                <a:ea typeface="+mn-lt"/>
                <a:cs typeface="+mn-lt"/>
              </a:rPr>
              <a:t> backend. </a:t>
            </a:r>
            <a:endParaRPr lang="en-GB"/>
          </a:p>
          <a:p>
            <a:r>
              <a:rPr lang="en-GB">
                <a:ea typeface="+mn-lt"/>
                <a:cs typeface="+mn-lt"/>
              </a:rPr>
              <a:t>To evaluate the performance of our models we looked at the following measures of our two most promising architectures:</a:t>
            </a:r>
            <a:endParaRPr lang="en-GB"/>
          </a:p>
          <a:p>
            <a:pPr lvl="1"/>
            <a:r>
              <a:rPr lang="en-GB">
                <a:ea typeface="+mn-lt"/>
                <a:cs typeface="+mn-lt"/>
              </a:rPr>
              <a:t>Resnet50</a:t>
            </a:r>
            <a:endParaRPr lang="en-GB"/>
          </a:p>
          <a:p>
            <a:pPr lvl="2"/>
            <a:r>
              <a:rPr lang="en-GB">
                <a:ea typeface="+mn-lt"/>
                <a:cs typeface="+mn-lt"/>
              </a:rPr>
              <a:t>accuracy: 0.9620</a:t>
            </a:r>
            <a:endParaRPr lang="en-GB"/>
          </a:p>
          <a:p>
            <a:pPr lvl="2"/>
            <a:r>
              <a:rPr lang="en-GB">
                <a:ea typeface="+mn-lt"/>
                <a:cs typeface="+mn-lt"/>
              </a:rPr>
              <a:t>loss: 0.1622</a:t>
            </a:r>
            <a:endParaRPr lang="en-GB"/>
          </a:p>
          <a:p>
            <a:endParaRPr lang="en-GB"/>
          </a:p>
        </p:txBody>
      </p:sp>
      <p:sp>
        <p:nvSpPr>
          <p:cNvPr id="12" name="Content Placeholder 6">
            <a:extLst>
              <a:ext uri="{FF2B5EF4-FFF2-40B4-BE49-F238E27FC236}">
                <a16:creationId xmlns:a16="http://schemas.microsoft.com/office/drawing/2014/main" id="{197245AC-0D81-4F71-A288-B7F7B65AA62B}"/>
              </a:ext>
            </a:extLst>
          </p:cNvPr>
          <p:cNvSpPr txBox="1">
            <a:spLocks/>
          </p:cNvSpPr>
          <p:nvPr/>
        </p:nvSpPr>
        <p:spPr>
          <a:xfrm>
            <a:off x="5291754" y="2807897"/>
            <a:ext cx="3144834" cy="1586918"/>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GB"/>
          </a:p>
          <a:p>
            <a:pPr lvl="1"/>
            <a:r>
              <a:rPr lang="en-GB" err="1">
                <a:ea typeface="+mn-lt"/>
                <a:cs typeface="+mn-lt"/>
              </a:rPr>
              <a:t>VGGNet</a:t>
            </a:r>
            <a:endParaRPr lang="en-GB" err="1"/>
          </a:p>
          <a:p>
            <a:pPr lvl="2"/>
            <a:r>
              <a:rPr lang="en-GB">
                <a:ea typeface="+mn-lt"/>
                <a:cs typeface="+mn-lt"/>
              </a:rPr>
              <a:t>accuracy: 0.9477</a:t>
            </a:r>
            <a:endParaRPr lang="en-GB"/>
          </a:p>
          <a:p>
            <a:pPr lvl="2"/>
            <a:r>
              <a:rPr lang="en-GB">
                <a:ea typeface="+mn-lt"/>
                <a:cs typeface="+mn-lt"/>
              </a:rPr>
              <a:t>loss: 0.3252</a:t>
            </a:r>
            <a:endParaRPr lang="en-GB"/>
          </a:p>
          <a:p>
            <a:endParaRPr lang="en-GB"/>
          </a:p>
        </p:txBody>
      </p:sp>
      <p:pic>
        <p:nvPicPr>
          <p:cNvPr id="13" name="Picture 13" descr="Graphical user interface, application&#10;&#10;Description automatically generated">
            <a:extLst>
              <a:ext uri="{FF2B5EF4-FFF2-40B4-BE49-F238E27FC236}">
                <a16:creationId xmlns:a16="http://schemas.microsoft.com/office/drawing/2014/main" id="{852935CE-5048-448E-BD83-C41D4F08AB30}"/>
              </a:ext>
            </a:extLst>
          </p:cNvPr>
          <p:cNvPicPr>
            <a:picLocks noChangeAspect="1"/>
          </p:cNvPicPr>
          <p:nvPr/>
        </p:nvPicPr>
        <p:blipFill>
          <a:blip r:embed="rId3"/>
          <a:stretch>
            <a:fillRect/>
          </a:stretch>
        </p:blipFill>
        <p:spPr>
          <a:xfrm>
            <a:off x="1778524" y="4279611"/>
            <a:ext cx="6396086" cy="2399439"/>
          </a:xfrm>
          <a:prstGeom prst="rect">
            <a:avLst/>
          </a:prstGeom>
        </p:spPr>
      </p:pic>
    </p:spTree>
    <p:extLst>
      <p:ext uri="{BB962C8B-B14F-4D97-AF65-F5344CB8AC3E}">
        <p14:creationId xmlns:p14="http://schemas.microsoft.com/office/powerpoint/2010/main" val="1620124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78B29-F9FF-46DA-AE73-53DDB376B7F6}"/>
              </a:ext>
            </a:extLst>
          </p:cNvPr>
          <p:cNvSpPr>
            <a:spLocks noGrp="1"/>
          </p:cNvSpPr>
          <p:nvPr>
            <p:ph type="title"/>
          </p:nvPr>
        </p:nvSpPr>
        <p:spPr/>
        <p:txBody>
          <a:bodyPr/>
          <a:lstStyle/>
          <a:p>
            <a:r>
              <a:rPr lang="en-GB">
                <a:cs typeface="Calibri Light"/>
              </a:rPr>
              <a:t>Model - Resnet50</a:t>
            </a:r>
            <a:endParaRPr lang="en-US"/>
          </a:p>
        </p:txBody>
      </p:sp>
      <p:sp>
        <p:nvSpPr>
          <p:cNvPr id="3" name="Content Placeholder 2">
            <a:extLst>
              <a:ext uri="{FF2B5EF4-FFF2-40B4-BE49-F238E27FC236}">
                <a16:creationId xmlns:a16="http://schemas.microsoft.com/office/drawing/2014/main" id="{04559C32-312F-41B1-BB3F-0FFBFFE8771D}"/>
              </a:ext>
            </a:extLst>
          </p:cNvPr>
          <p:cNvSpPr>
            <a:spLocks noGrp="1"/>
          </p:cNvSpPr>
          <p:nvPr>
            <p:ph idx="1"/>
          </p:nvPr>
        </p:nvSpPr>
        <p:spPr/>
        <p:txBody>
          <a:bodyPr vert="horz" lIns="91440" tIns="45720" rIns="91440" bIns="45720" rtlCol="0" anchor="t">
            <a:normAutofit fontScale="85000" lnSpcReduction="20000"/>
          </a:bodyPr>
          <a:lstStyle/>
          <a:p>
            <a:r>
              <a:rPr lang="en-GB"/>
              <a:t>Below configuration was found to be optimal while running the classification task on Resnet50</a:t>
            </a:r>
            <a:endParaRPr lang="en-US"/>
          </a:p>
          <a:p>
            <a:pPr lvl="1"/>
            <a:r>
              <a:rPr lang="en-GB"/>
              <a:t>Epochs: 25</a:t>
            </a:r>
          </a:p>
          <a:p>
            <a:pPr lvl="1"/>
            <a:r>
              <a:rPr lang="en-GB">
                <a:ea typeface="+mn-lt"/>
                <a:cs typeface="+mn-lt"/>
              </a:rPr>
              <a:t>Batch Size: 100</a:t>
            </a:r>
          </a:p>
          <a:p>
            <a:pPr lvl="1"/>
            <a:r>
              <a:rPr lang="en-GB">
                <a:ea typeface="+mn-lt"/>
                <a:cs typeface="+mn-lt"/>
              </a:rPr>
              <a:t>Weights = "imagenet"</a:t>
            </a:r>
          </a:p>
          <a:p>
            <a:pPr lvl="1"/>
            <a:r>
              <a:rPr lang="en-GB">
                <a:ea typeface="+mn-lt"/>
                <a:cs typeface="+mn-lt"/>
              </a:rPr>
              <a:t>Intermediate dense layers: </a:t>
            </a:r>
          </a:p>
          <a:p>
            <a:pPr lvl="2"/>
            <a:r>
              <a:rPr lang="en-GB">
                <a:ea typeface="+mn-lt"/>
                <a:cs typeface="+mn-lt"/>
              </a:rPr>
              <a:t>Nodes: 4 layers of 256,128,64 respectively</a:t>
            </a:r>
          </a:p>
          <a:p>
            <a:pPr lvl="2"/>
            <a:r>
              <a:rPr lang="en-GB">
                <a:ea typeface="+mn-lt"/>
                <a:cs typeface="+mn-lt"/>
              </a:rPr>
              <a:t>activation = 'relu'</a:t>
            </a:r>
            <a:endParaRPr lang="en-GB"/>
          </a:p>
          <a:p>
            <a:pPr lvl="2"/>
            <a:r>
              <a:rPr lang="en-GB"/>
              <a:t>Dropout = 0.5</a:t>
            </a:r>
          </a:p>
          <a:p>
            <a:pPr lvl="2"/>
            <a:r>
              <a:rPr lang="en-GB">
                <a:ea typeface="+mn-lt"/>
                <a:cs typeface="+mn-lt"/>
              </a:rPr>
              <a:t>BatchNormalization()</a:t>
            </a:r>
            <a:endParaRPr lang="en-GB"/>
          </a:p>
          <a:p>
            <a:pPr lvl="1"/>
            <a:r>
              <a:rPr lang="en-GB"/>
              <a:t>Final dense layer: </a:t>
            </a:r>
            <a:endParaRPr lang="en-GB">
              <a:ea typeface="+mn-lt"/>
              <a:cs typeface="+mn-lt"/>
            </a:endParaRPr>
          </a:p>
          <a:p>
            <a:pPr lvl="2"/>
            <a:r>
              <a:rPr lang="en-GB">
                <a:ea typeface="+mn-lt"/>
                <a:cs typeface="+mn-lt"/>
              </a:rPr>
              <a:t>Nodes: 3 </a:t>
            </a:r>
          </a:p>
          <a:p>
            <a:pPr lvl="2"/>
            <a:r>
              <a:rPr lang="en-GB">
                <a:ea typeface="+mn-lt"/>
                <a:cs typeface="+mn-lt"/>
              </a:rPr>
              <a:t>activation = 'softmax'</a:t>
            </a:r>
            <a:endParaRPr lang="en-GB"/>
          </a:p>
          <a:p>
            <a:pPr lvl="1"/>
            <a:r>
              <a:rPr lang="en-GB"/>
              <a:t>Optimizer: Adam with a learning rate of 0.001</a:t>
            </a:r>
          </a:p>
          <a:p>
            <a:pPr lvl="1"/>
            <a:endParaRPr lang="en-GB"/>
          </a:p>
          <a:p>
            <a:pPr lvl="1"/>
            <a:endParaRPr lang="en-GB"/>
          </a:p>
          <a:p>
            <a:pPr lvl="2"/>
            <a:endParaRPr lang="en-GB"/>
          </a:p>
        </p:txBody>
      </p:sp>
      <p:sp>
        <p:nvSpPr>
          <p:cNvPr id="4" name="Footer Placeholder 3">
            <a:extLst>
              <a:ext uri="{FF2B5EF4-FFF2-40B4-BE49-F238E27FC236}">
                <a16:creationId xmlns:a16="http://schemas.microsoft.com/office/drawing/2014/main" id="{69186601-7EF5-4561-9D15-FC3369005BDD}"/>
              </a:ext>
            </a:extLst>
          </p:cNvPr>
          <p:cNvSpPr>
            <a:spLocks noGrp="1"/>
          </p:cNvSpPr>
          <p:nvPr>
            <p:ph type="ftr" sz="quarter" idx="11"/>
          </p:nvPr>
        </p:nvSpPr>
        <p:spPr/>
        <p:txBody>
          <a:bodyPr/>
          <a:lstStyle/>
          <a:p>
            <a:r>
              <a:rPr lang="en-GB"/>
              <a:t>Group 4 2020-21</a:t>
            </a:r>
          </a:p>
        </p:txBody>
      </p:sp>
    </p:spTree>
    <p:extLst>
      <p:ext uri="{BB962C8B-B14F-4D97-AF65-F5344CB8AC3E}">
        <p14:creationId xmlns:p14="http://schemas.microsoft.com/office/powerpoint/2010/main" val="685415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FBAB-93DC-43C3-AAB0-86A1D8DECE13}"/>
              </a:ext>
            </a:extLst>
          </p:cNvPr>
          <p:cNvSpPr>
            <a:spLocks noGrp="1"/>
          </p:cNvSpPr>
          <p:nvPr>
            <p:ph type="title"/>
          </p:nvPr>
        </p:nvSpPr>
        <p:spPr/>
        <p:txBody>
          <a:bodyPr/>
          <a:lstStyle/>
          <a:p>
            <a:r>
              <a:rPr lang="en-GB"/>
              <a:t>Further Research</a:t>
            </a:r>
          </a:p>
        </p:txBody>
      </p:sp>
      <p:sp>
        <p:nvSpPr>
          <p:cNvPr id="3" name="Content Placeholder 2">
            <a:extLst>
              <a:ext uri="{FF2B5EF4-FFF2-40B4-BE49-F238E27FC236}">
                <a16:creationId xmlns:a16="http://schemas.microsoft.com/office/drawing/2014/main" id="{42494849-49C8-4C99-94B6-4DB2D0ADC73A}"/>
              </a:ext>
            </a:extLst>
          </p:cNvPr>
          <p:cNvSpPr>
            <a:spLocks noGrp="1"/>
          </p:cNvSpPr>
          <p:nvPr>
            <p:ph idx="1"/>
          </p:nvPr>
        </p:nvSpPr>
        <p:spPr/>
        <p:txBody>
          <a:bodyPr vert="horz" lIns="91440" tIns="45720" rIns="91440" bIns="45720" rtlCol="0" anchor="t">
            <a:normAutofit/>
          </a:bodyPr>
          <a:lstStyle/>
          <a:p>
            <a:r>
              <a:rPr lang="en-GB"/>
              <a:t>Machine learning on spectrograms using labelled data </a:t>
            </a:r>
            <a:endParaRPr lang="en-US"/>
          </a:p>
          <a:p>
            <a:r>
              <a:rPr lang="en-GB"/>
              <a:t>Automatic classification and better acoustic analysis (</a:t>
            </a:r>
            <a:r>
              <a:rPr lang="en-GB">
                <a:ea typeface="+mn-lt"/>
                <a:cs typeface="+mn-lt"/>
                <a:hlinkClick r:id="rId3"/>
              </a:rPr>
              <a:t>https://journals.plos.org/plosone/article?id=10.1371/journal.pone.0048907</a:t>
            </a:r>
            <a:r>
              <a:rPr lang="en-GB">
                <a:ea typeface="+mn-lt"/>
                <a:cs typeface="+mn-lt"/>
              </a:rPr>
              <a:t>)</a:t>
            </a:r>
            <a:endParaRPr lang="en-US"/>
          </a:p>
          <a:p>
            <a:endParaRPr lang="en-GB">
              <a:ea typeface="+mn-lt"/>
              <a:cs typeface="+mn-lt"/>
            </a:endParaRPr>
          </a:p>
          <a:p>
            <a:r>
              <a:rPr lang="en-GB"/>
              <a:t>Further fine-tuning of the boxing algorithm might lead to even better results, e.g.</a:t>
            </a:r>
          </a:p>
          <a:p>
            <a:pPr lvl="1"/>
            <a:r>
              <a:rPr lang="en-GB"/>
              <a:t>Fixing the time axis in the spectrograms</a:t>
            </a:r>
          </a:p>
          <a:p>
            <a:pPr lvl="1"/>
            <a:r>
              <a:rPr lang="en-GB"/>
              <a:t>Increasing the frequency range</a:t>
            </a:r>
          </a:p>
          <a:p>
            <a:pPr lvl="1"/>
            <a:r>
              <a:rPr lang="en-GB"/>
              <a:t>Other (better) noise reduction techniques</a:t>
            </a:r>
          </a:p>
          <a:p>
            <a:endParaRPr lang="en-GB"/>
          </a:p>
        </p:txBody>
      </p:sp>
      <p:sp>
        <p:nvSpPr>
          <p:cNvPr id="4" name="Footer Placeholder 3">
            <a:extLst>
              <a:ext uri="{FF2B5EF4-FFF2-40B4-BE49-F238E27FC236}">
                <a16:creationId xmlns:a16="http://schemas.microsoft.com/office/drawing/2014/main" id="{C8CFCCC8-BA04-48EF-A4A8-E6A36D3396C2}"/>
              </a:ext>
            </a:extLst>
          </p:cNvPr>
          <p:cNvSpPr>
            <a:spLocks noGrp="1"/>
          </p:cNvSpPr>
          <p:nvPr>
            <p:ph type="ftr" sz="quarter" idx="11"/>
          </p:nvPr>
        </p:nvSpPr>
        <p:spPr/>
        <p:txBody>
          <a:bodyPr/>
          <a:lstStyle/>
          <a:p>
            <a:r>
              <a:rPr lang="en-GB"/>
              <a:t>Group 4 2020-21</a:t>
            </a:r>
          </a:p>
        </p:txBody>
      </p:sp>
    </p:spTree>
    <p:extLst>
      <p:ext uri="{BB962C8B-B14F-4D97-AF65-F5344CB8AC3E}">
        <p14:creationId xmlns:p14="http://schemas.microsoft.com/office/powerpoint/2010/main" val="3280646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D6AE5-0EAF-4ABA-B983-EC50C724C619}"/>
              </a:ext>
            </a:extLst>
          </p:cNvPr>
          <p:cNvSpPr>
            <a:spLocks noGrp="1"/>
          </p:cNvSpPr>
          <p:nvPr>
            <p:ph type="title"/>
          </p:nvPr>
        </p:nvSpPr>
        <p:spPr/>
        <p:txBody>
          <a:bodyPr/>
          <a:lstStyle/>
          <a:p>
            <a:r>
              <a:rPr lang="en-GB">
                <a:cs typeface="Calibri Light"/>
              </a:rPr>
              <a:t>Conclusions</a:t>
            </a:r>
            <a:endParaRPr lang="en-GB"/>
          </a:p>
        </p:txBody>
      </p:sp>
      <p:sp>
        <p:nvSpPr>
          <p:cNvPr id="3" name="Content Placeholder 2">
            <a:extLst>
              <a:ext uri="{FF2B5EF4-FFF2-40B4-BE49-F238E27FC236}">
                <a16:creationId xmlns:a16="http://schemas.microsoft.com/office/drawing/2014/main" id="{2F97022D-33CA-4EFE-9C71-59A0EC10947E}"/>
              </a:ext>
            </a:extLst>
          </p:cNvPr>
          <p:cNvSpPr>
            <a:spLocks noGrp="1"/>
          </p:cNvSpPr>
          <p:nvPr>
            <p:ph idx="1"/>
          </p:nvPr>
        </p:nvSpPr>
        <p:spPr/>
        <p:txBody>
          <a:bodyPr vert="horz" lIns="91440" tIns="45720" rIns="91440" bIns="45720" rtlCol="0" anchor="t">
            <a:normAutofit/>
          </a:bodyPr>
          <a:lstStyle/>
          <a:p>
            <a:r>
              <a:rPr lang="en-GB"/>
              <a:t>Elephant counting based on base frequency analysis is possible</a:t>
            </a:r>
          </a:p>
          <a:p>
            <a:r>
              <a:rPr lang="en-GB"/>
              <a:t>The team delivered a ready-to-use software library for counting elephants that with a high accuracy (97% on selected cases)</a:t>
            </a:r>
          </a:p>
          <a:p>
            <a:r>
              <a:rPr lang="en-GB"/>
              <a:t>The software can be used in the IoT Hub (Project 15) or on-premise</a:t>
            </a:r>
          </a:p>
          <a:p>
            <a:r>
              <a:rPr lang="en-GB"/>
              <a:t>The application can be integrated into other software</a:t>
            </a:r>
          </a:p>
          <a:p>
            <a:r>
              <a:rPr lang="en-GB"/>
              <a:t>A machine learning model (VGG or Resnet50) could be used to count the elephants instead of the rule-based boxing algorithm</a:t>
            </a:r>
          </a:p>
          <a:p>
            <a:r>
              <a:rPr lang="en-GB">
                <a:ea typeface="+mn-lt"/>
                <a:cs typeface="+mn-lt"/>
              </a:rPr>
              <a:t>Further research is needed to improve the results, for example for broadening to other species</a:t>
            </a:r>
          </a:p>
          <a:p>
            <a:pPr marL="0" indent="0">
              <a:buNone/>
            </a:pPr>
            <a:endParaRPr lang="en-GB"/>
          </a:p>
        </p:txBody>
      </p:sp>
      <p:sp>
        <p:nvSpPr>
          <p:cNvPr id="4" name="Footer Placeholder 3">
            <a:extLst>
              <a:ext uri="{FF2B5EF4-FFF2-40B4-BE49-F238E27FC236}">
                <a16:creationId xmlns:a16="http://schemas.microsoft.com/office/drawing/2014/main" id="{F02E6783-3723-4036-BBCE-ADFA7275E468}"/>
              </a:ext>
            </a:extLst>
          </p:cNvPr>
          <p:cNvSpPr>
            <a:spLocks noGrp="1"/>
          </p:cNvSpPr>
          <p:nvPr>
            <p:ph type="ftr" sz="quarter" idx="11"/>
          </p:nvPr>
        </p:nvSpPr>
        <p:spPr/>
        <p:txBody>
          <a:bodyPr/>
          <a:lstStyle/>
          <a:p>
            <a:r>
              <a:rPr lang="en-GB"/>
              <a:t>Group 4 2020-21</a:t>
            </a:r>
          </a:p>
        </p:txBody>
      </p:sp>
    </p:spTree>
    <p:extLst>
      <p:ext uri="{BB962C8B-B14F-4D97-AF65-F5344CB8AC3E}">
        <p14:creationId xmlns:p14="http://schemas.microsoft.com/office/powerpoint/2010/main" val="77744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4E50C-E551-4BAC-AF2F-5EEAEB5EE86B}"/>
              </a:ext>
            </a:extLst>
          </p:cNvPr>
          <p:cNvSpPr>
            <a:spLocks noGrp="1"/>
          </p:cNvSpPr>
          <p:nvPr>
            <p:ph type="title"/>
          </p:nvPr>
        </p:nvSpPr>
        <p:spPr/>
        <p:txBody>
          <a:bodyPr/>
          <a:lstStyle/>
          <a:p>
            <a:r>
              <a:rPr lang="en-GB"/>
              <a:t>Group 4 Team</a:t>
            </a:r>
          </a:p>
        </p:txBody>
      </p:sp>
      <p:sp>
        <p:nvSpPr>
          <p:cNvPr id="3" name="Content Placeholder 2">
            <a:extLst>
              <a:ext uri="{FF2B5EF4-FFF2-40B4-BE49-F238E27FC236}">
                <a16:creationId xmlns:a16="http://schemas.microsoft.com/office/drawing/2014/main" id="{61BF8EF1-2149-48B5-9B68-1209EB40E9E5}"/>
              </a:ext>
            </a:extLst>
          </p:cNvPr>
          <p:cNvSpPr>
            <a:spLocks noGrp="1"/>
          </p:cNvSpPr>
          <p:nvPr>
            <p:ph idx="1"/>
          </p:nvPr>
        </p:nvSpPr>
        <p:spPr/>
        <p:txBody>
          <a:bodyPr vert="horz" lIns="91440" tIns="45720" rIns="91440" bIns="45720" rtlCol="0" anchor="t">
            <a:normAutofit/>
          </a:bodyPr>
          <a:lstStyle/>
          <a:p>
            <a:r>
              <a:rPr lang="en-GB">
                <a:ea typeface="+mn-lt"/>
                <a:cs typeface="+mn-lt"/>
              </a:rPr>
              <a:t>Our team is composed of: </a:t>
            </a:r>
          </a:p>
          <a:p>
            <a:pPr lvl="1"/>
            <a:r>
              <a:rPr lang="en-GB">
                <a:ea typeface="+mn-lt"/>
                <a:cs typeface="+mn-lt"/>
              </a:rPr>
              <a:t>Abhishekh Baskaran - </a:t>
            </a:r>
          </a:p>
          <a:p>
            <a:pPr lvl="1"/>
            <a:r>
              <a:rPr lang="en-GB">
                <a:ea typeface="+mn-lt"/>
                <a:cs typeface="+mn-lt"/>
              </a:rPr>
              <a:t>Bas </a:t>
            </a:r>
            <a:r>
              <a:rPr lang="en-GB" err="1">
                <a:ea typeface="+mn-lt"/>
                <a:cs typeface="+mn-lt"/>
              </a:rPr>
              <a:t>Geerdink</a:t>
            </a:r>
            <a:r>
              <a:rPr lang="en-GB">
                <a:ea typeface="+mn-lt"/>
                <a:cs typeface="+mn-lt"/>
              </a:rPr>
              <a:t> - </a:t>
            </a:r>
            <a:r>
              <a:rPr lang="en-GB">
                <a:ea typeface="+mn-lt"/>
                <a:cs typeface="+mn-lt"/>
                <a:hlinkClick r:id="rId2"/>
              </a:rPr>
              <a:t>https://www.linkedin.com/in/geerdink/</a:t>
            </a:r>
            <a:r>
              <a:rPr lang="en-GB">
                <a:ea typeface="+mn-lt"/>
                <a:cs typeface="+mn-lt"/>
              </a:rPr>
              <a:t> </a:t>
            </a:r>
          </a:p>
          <a:p>
            <a:pPr lvl="1"/>
            <a:r>
              <a:rPr lang="en-GB">
                <a:ea typeface="+mn-lt"/>
                <a:cs typeface="+mn-lt"/>
              </a:rPr>
              <a:t>Chandan </a:t>
            </a:r>
            <a:r>
              <a:rPr lang="en-GB" err="1">
                <a:ea typeface="+mn-lt"/>
                <a:cs typeface="+mn-lt"/>
              </a:rPr>
              <a:t>Konuri</a:t>
            </a:r>
            <a:r>
              <a:rPr lang="en-GB">
                <a:ea typeface="+mn-lt"/>
                <a:cs typeface="+mn-lt"/>
              </a:rPr>
              <a:t> - </a:t>
            </a:r>
            <a:r>
              <a:rPr lang="en-GB">
                <a:ea typeface="+mn-lt"/>
                <a:cs typeface="+mn-lt"/>
                <a:hlinkClick r:id="rId3"/>
              </a:rPr>
              <a:t>https://www.linkedin.com/in/konuri/</a:t>
            </a:r>
            <a:r>
              <a:rPr lang="en-GB">
                <a:ea typeface="+mn-lt"/>
                <a:cs typeface="+mn-lt"/>
              </a:rPr>
              <a:t> </a:t>
            </a:r>
          </a:p>
          <a:p>
            <a:pPr lvl="1"/>
            <a:r>
              <a:rPr lang="en-GB">
                <a:ea typeface="+mn-lt"/>
                <a:cs typeface="+mn-lt"/>
              </a:rPr>
              <a:t>Henrietta Ridley</a:t>
            </a:r>
            <a:endParaRPr lang="en-GB"/>
          </a:p>
          <a:p>
            <a:pPr lvl="1"/>
            <a:r>
              <a:rPr lang="en-GB">
                <a:ea typeface="+mn-lt"/>
                <a:cs typeface="+mn-lt"/>
              </a:rPr>
              <a:t>Jay Padmanabhan - </a:t>
            </a:r>
            <a:r>
              <a:rPr lang="en-GB">
                <a:ea typeface="+mn-lt"/>
                <a:cs typeface="+mn-lt"/>
                <a:hlinkClick r:id="rId4"/>
              </a:rPr>
              <a:t>https://www.linkedin.com/in/jay-padmanabhan-95274b/</a:t>
            </a:r>
            <a:r>
              <a:rPr lang="en-GB">
                <a:ea typeface="+mn-lt"/>
                <a:cs typeface="+mn-lt"/>
              </a:rPr>
              <a:t> </a:t>
            </a:r>
          </a:p>
          <a:p>
            <a:pPr lvl="1"/>
            <a:r>
              <a:rPr lang="en-GB">
                <a:ea typeface="+mn-lt"/>
                <a:cs typeface="+mn-lt"/>
              </a:rPr>
              <a:t>Paulo Henrique De Campos Filho</a:t>
            </a:r>
            <a:endParaRPr lang="en-GB"/>
          </a:p>
          <a:p>
            <a:pPr lvl="1"/>
            <a:r>
              <a:rPr lang="en-GB">
                <a:ea typeface="+mn-lt"/>
                <a:cs typeface="+mn-lt"/>
              </a:rPr>
              <a:t>Vishweshwar </a:t>
            </a:r>
            <a:r>
              <a:rPr lang="en-GB" err="1">
                <a:ea typeface="+mn-lt"/>
                <a:cs typeface="+mn-lt"/>
              </a:rPr>
              <a:t>Manthani</a:t>
            </a:r>
            <a:r>
              <a:rPr lang="en-GB">
                <a:ea typeface="+mn-lt"/>
                <a:cs typeface="+mn-lt"/>
              </a:rPr>
              <a:t> - </a:t>
            </a:r>
            <a:r>
              <a:rPr lang="en-GB">
                <a:ea typeface="+mn-lt"/>
                <a:cs typeface="+mn-lt"/>
                <a:hlinkClick r:id="rId5"/>
              </a:rPr>
              <a:t>https://www.linkedin.com/in/vishweshwar/</a:t>
            </a:r>
            <a:r>
              <a:rPr lang="en-GB">
                <a:ea typeface="+mn-lt"/>
                <a:cs typeface="+mn-lt"/>
              </a:rPr>
              <a:t> </a:t>
            </a:r>
            <a:endParaRPr lang="en-US" err="1"/>
          </a:p>
          <a:p>
            <a:endParaRPr lang="en-GB"/>
          </a:p>
        </p:txBody>
      </p:sp>
      <p:sp>
        <p:nvSpPr>
          <p:cNvPr id="4" name="Footer Placeholder 3">
            <a:extLst>
              <a:ext uri="{FF2B5EF4-FFF2-40B4-BE49-F238E27FC236}">
                <a16:creationId xmlns:a16="http://schemas.microsoft.com/office/drawing/2014/main" id="{BEBF2BC9-ED48-44EF-B76F-A2FBAD619AAD}"/>
              </a:ext>
            </a:extLst>
          </p:cNvPr>
          <p:cNvSpPr>
            <a:spLocks noGrp="1"/>
          </p:cNvSpPr>
          <p:nvPr>
            <p:ph type="ftr" sz="quarter" idx="11"/>
          </p:nvPr>
        </p:nvSpPr>
        <p:spPr/>
        <p:txBody>
          <a:bodyPr/>
          <a:lstStyle/>
          <a:p>
            <a:r>
              <a:rPr lang="en-GB"/>
              <a:t>Group 4 2020-21</a:t>
            </a:r>
          </a:p>
        </p:txBody>
      </p:sp>
    </p:spTree>
    <p:extLst>
      <p:ext uri="{BB962C8B-B14F-4D97-AF65-F5344CB8AC3E}">
        <p14:creationId xmlns:p14="http://schemas.microsoft.com/office/powerpoint/2010/main" val="1988836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22E77-FEA5-4A85-8CA6-EB11FA4BA1F5}"/>
              </a:ext>
            </a:extLst>
          </p:cNvPr>
          <p:cNvSpPr>
            <a:spLocks noGrp="1"/>
          </p:cNvSpPr>
          <p:nvPr>
            <p:ph type="title"/>
          </p:nvPr>
        </p:nvSpPr>
        <p:spPr/>
        <p:txBody>
          <a:bodyPr/>
          <a:lstStyle/>
          <a:p>
            <a:r>
              <a:rPr lang="en-GB"/>
              <a:t>Thanks</a:t>
            </a:r>
          </a:p>
        </p:txBody>
      </p:sp>
      <p:sp>
        <p:nvSpPr>
          <p:cNvPr id="3" name="Content Placeholder 2">
            <a:extLst>
              <a:ext uri="{FF2B5EF4-FFF2-40B4-BE49-F238E27FC236}">
                <a16:creationId xmlns:a16="http://schemas.microsoft.com/office/drawing/2014/main" id="{04785E6E-6AAC-4B4A-B2A9-B660493B4BB7}"/>
              </a:ext>
            </a:extLst>
          </p:cNvPr>
          <p:cNvSpPr>
            <a:spLocks noGrp="1"/>
          </p:cNvSpPr>
          <p:nvPr>
            <p:ph idx="1"/>
          </p:nvPr>
        </p:nvSpPr>
        <p:spPr/>
        <p:txBody>
          <a:bodyPr vert="horz" lIns="91440" tIns="45720" rIns="91440" bIns="45720" rtlCol="0" anchor="t">
            <a:normAutofit lnSpcReduction="10000"/>
          </a:bodyPr>
          <a:lstStyle/>
          <a:p>
            <a:r>
              <a:rPr lang="en-GB"/>
              <a:t>Many thanks to all people who helped with the project, by providing insights, performing reviews, and participating in meetings:</a:t>
            </a:r>
          </a:p>
          <a:p>
            <a:pPr lvl="1"/>
            <a:r>
              <a:rPr lang="en-GB"/>
              <a:t>Peter Wrege (Cornell University)</a:t>
            </a:r>
          </a:p>
          <a:p>
            <a:pPr lvl="1"/>
            <a:r>
              <a:rPr lang="en-GB"/>
              <a:t>Liz Rowland (Cornell University)</a:t>
            </a:r>
          </a:p>
          <a:p>
            <a:pPr lvl="1"/>
            <a:r>
              <a:rPr lang="en-GB"/>
              <a:t>Lee Stott (Microsoft)</a:t>
            </a:r>
          </a:p>
          <a:p>
            <a:pPr lvl="1"/>
            <a:r>
              <a:rPr lang="en-GB"/>
              <a:t>Sarah Maston (Microsoft)</a:t>
            </a:r>
          </a:p>
          <a:p>
            <a:pPr lvl="1"/>
            <a:endParaRPr lang="en-GB"/>
          </a:p>
          <a:p>
            <a:r>
              <a:rPr lang="en-GB"/>
              <a:t>Thanks to the organizers of the "Artificial Intelligence – Cloud and Edge Implementations" course:</a:t>
            </a:r>
          </a:p>
          <a:p>
            <a:pPr lvl="1"/>
            <a:r>
              <a:rPr lang="en-GB"/>
              <a:t>Ajit </a:t>
            </a:r>
            <a:r>
              <a:rPr lang="en-GB" err="1"/>
              <a:t>Jaokar</a:t>
            </a:r>
            <a:r>
              <a:rPr lang="en-GB"/>
              <a:t> (University of Oxford)</a:t>
            </a:r>
          </a:p>
          <a:p>
            <a:pPr lvl="1"/>
            <a:r>
              <a:rPr lang="en-GB"/>
              <a:t>Peter Holland (University of Oxford)</a:t>
            </a:r>
          </a:p>
        </p:txBody>
      </p:sp>
      <p:sp>
        <p:nvSpPr>
          <p:cNvPr id="4" name="Footer Placeholder 3">
            <a:extLst>
              <a:ext uri="{FF2B5EF4-FFF2-40B4-BE49-F238E27FC236}">
                <a16:creationId xmlns:a16="http://schemas.microsoft.com/office/drawing/2014/main" id="{2B58990E-C6F7-4634-A034-F737BF8B73DA}"/>
              </a:ext>
            </a:extLst>
          </p:cNvPr>
          <p:cNvSpPr>
            <a:spLocks noGrp="1"/>
          </p:cNvSpPr>
          <p:nvPr>
            <p:ph type="ftr" sz="quarter" idx="11"/>
          </p:nvPr>
        </p:nvSpPr>
        <p:spPr/>
        <p:txBody>
          <a:bodyPr/>
          <a:lstStyle/>
          <a:p>
            <a:r>
              <a:rPr lang="en-GB"/>
              <a:t>Group 4 2020-21</a:t>
            </a:r>
          </a:p>
        </p:txBody>
      </p:sp>
    </p:spTree>
    <p:extLst>
      <p:ext uri="{BB962C8B-B14F-4D97-AF65-F5344CB8AC3E}">
        <p14:creationId xmlns:p14="http://schemas.microsoft.com/office/powerpoint/2010/main" val="2921809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70539-2AF1-4A96-BDAF-9F7ACFC0D706}"/>
              </a:ext>
            </a:extLst>
          </p:cNvPr>
          <p:cNvSpPr>
            <a:spLocks noGrp="1"/>
          </p:cNvSpPr>
          <p:nvPr>
            <p:ph type="title"/>
          </p:nvPr>
        </p:nvSpPr>
        <p:spPr/>
        <p:txBody>
          <a:bodyPr/>
          <a:lstStyle/>
          <a:p>
            <a:r>
              <a:rPr lang="en-GB">
                <a:cs typeface="Calibri Light"/>
              </a:rPr>
              <a:t>Goal</a:t>
            </a:r>
            <a:endParaRPr lang="en-GB"/>
          </a:p>
        </p:txBody>
      </p:sp>
      <p:sp>
        <p:nvSpPr>
          <p:cNvPr id="3" name="Content Placeholder 2">
            <a:extLst>
              <a:ext uri="{FF2B5EF4-FFF2-40B4-BE49-F238E27FC236}">
                <a16:creationId xmlns:a16="http://schemas.microsoft.com/office/drawing/2014/main" id="{E0AB6F3E-F839-4E57-9005-DB7363A5C8DD}"/>
              </a:ext>
            </a:extLst>
          </p:cNvPr>
          <p:cNvSpPr>
            <a:spLocks noGrp="1"/>
          </p:cNvSpPr>
          <p:nvPr>
            <p:ph idx="1"/>
          </p:nvPr>
        </p:nvSpPr>
        <p:spPr/>
        <p:txBody>
          <a:bodyPr vert="horz" lIns="0" tIns="45720" rIns="0" bIns="45720" rtlCol="0" anchor="t">
            <a:normAutofit/>
          </a:bodyPr>
          <a:lstStyle/>
          <a:p>
            <a:r>
              <a:rPr lang="en-GB">
                <a:cs typeface="Calibri"/>
              </a:rPr>
              <a:t>The goal of the project was to </a:t>
            </a:r>
            <a:r>
              <a:rPr lang="en-GB" b="1">
                <a:cs typeface="Calibri"/>
              </a:rPr>
              <a:t>count the number of elephants</a:t>
            </a:r>
            <a:r>
              <a:rPr lang="en-GB">
                <a:cs typeface="Calibri"/>
              </a:rPr>
              <a:t> in a sound file</a:t>
            </a:r>
          </a:p>
          <a:p>
            <a:r>
              <a:rPr lang="en-GB">
                <a:cs typeface="Calibri"/>
              </a:rPr>
              <a:t>To do so, we detected whether rumbles are belonging to the same elephant or not</a:t>
            </a:r>
          </a:p>
        </p:txBody>
      </p:sp>
      <p:pic>
        <p:nvPicPr>
          <p:cNvPr id="4" name="Picture 4" descr="A picture containing text&#10;&#10;Description automatically generated">
            <a:extLst>
              <a:ext uri="{FF2B5EF4-FFF2-40B4-BE49-F238E27FC236}">
                <a16:creationId xmlns:a16="http://schemas.microsoft.com/office/drawing/2014/main" id="{48D734C5-996A-4890-BC2D-F12B43FA6A4B}"/>
              </a:ext>
            </a:extLst>
          </p:cNvPr>
          <p:cNvPicPr>
            <a:picLocks noChangeAspect="1"/>
          </p:cNvPicPr>
          <p:nvPr/>
        </p:nvPicPr>
        <p:blipFill>
          <a:blip r:embed="rId2"/>
          <a:stretch>
            <a:fillRect/>
          </a:stretch>
        </p:blipFill>
        <p:spPr>
          <a:xfrm>
            <a:off x="2953361" y="3213808"/>
            <a:ext cx="5410200" cy="3478383"/>
          </a:xfrm>
          <a:prstGeom prst="rect">
            <a:avLst/>
          </a:prstGeom>
        </p:spPr>
      </p:pic>
      <p:sp>
        <p:nvSpPr>
          <p:cNvPr id="5" name="Footer Placeholder 4">
            <a:extLst>
              <a:ext uri="{FF2B5EF4-FFF2-40B4-BE49-F238E27FC236}">
                <a16:creationId xmlns:a16="http://schemas.microsoft.com/office/drawing/2014/main" id="{E8BC0A12-64DF-4C88-8E4A-4D42EC964BE0}"/>
              </a:ext>
            </a:extLst>
          </p:cNvPr>
          <p:cNvSpPr>
            <a:spLocks noGrp="1"/>
          </p:cNvSpPr>
          <p:nvPr>
            <p:ph type="ftr" sz="quarter" idx="11"/>
          </p:nvPr>
        </p:nvSpPr>
        <p:spPr/>
        <p:txBody>
          <a:bodyPr/>
          <a:lstStyle/>
          <a:p>
            <a:r>
              <a:rPr lang="en-GB"/>
              <a:t>Group 4 2020-21</a:t>
            </a:r>
          </a:p>
        </p:txBody>
      </p:sp>
    </p:spTree>
    <p:extLst>
      <p:ext uri="{BB962C8B-B14F-4D97-AF65-F5344CB8AC3E}">
        <p14:creationId xmlns:p14="http://schemas.microsoft.com/office/powerpoint/2010/main" val="2681273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96B8C-CF66-4452-996A-30B6E01D5875}"/>
              </a:ext>
            </a:extLst>
          </p:cNvPr>
          <p:cNvSpPr>
            <a:spLocks noGrp="1"/>
          </p:cNvSpPr>
          <p:nvPr>
            <p:ph type="title"/>
          </p:nvPr>
        </p:nvSpPr>
        <p:spPr/>
        <p:txBody>
          <a:bodyPr/>
          <a:lstStyle/>
          <a:p>
            <a:r>
              <a:rPr lang="en-GB">
                <a:cs typeface="Calibri Light"/>
              </a:rPr>
              <a:t>Literature</a:t>
            </a:r>
            <a:endParaRPr lang="en-GB"/>
          </a:p>
        </p:txBody>
      </p:sp>
      <p:sp>
        <p:nvSpPr>
          <p:cNvPr id="3" name="Content Placeholder 2">
            <a:extLst>
              <a:ext uri="{FF2B5EF4-FFF2-40B4-BE49-F238E27FC236}">
                <a16:creationId xmlns:a16="http://schemas.microsoft.com/office/drawing/2014/main" id="{94ED26B5-8688-486F-8C6D-049F649FCD56}"/>
              </a:ext>
            </a:extLst>
          </p:cNvPr>
          <p:cNvSpPr>
            <a:spLocks noGrp="1"/>
          </p:cNvSpPr>
          <p:nvPr>
            <p:ph idx="1"/>
          </p:nvPr>
        </p:nvSpPr>
        <p:spPr/>
        <p:txBody>
          <a:bodyPr vert="horz" lIns="91440" tIns="45720" rIns="91440" bIns="45720" rtlCol="0" anchor="t">
            <a:normAutofit lnSpcReduction="10000"/>
          </a:bodyPr>
          <a:lstStyle/>
          <a:p>
            <a:r>
              <a:rPr lang="en-GB">
                <a:ea typeface="+mn-lt"/>
                <a:cs typeface="+mn-lt"/>
              </a:rPr>
              <a:t>Poole, Joyce H. (1999). Signals and assessment in African elephants: evidence from playback experiments. </a:t>
            </a:r>
            <a:r>
              <a:rPr lang="en-GB" i="1">
                <a:ea typeface="+mn-lt"/>
                <a:cs typeface="+mn-lt"/>
              </a:rPr>
              <a:t>Animal Behaviour</a:t>
            </a:r>
            <a:r>
              <a:rPr lang="en-GB">
                <a:ea typeface="+mn-lt"/>
                <a:cs typeface="+mn-lt"/>
              </a:rPr>
              <a:t>, 58(1), 185-193</a:t>
            </a:r>
          </a:p>
          <a:p>
            <a:r>
              <a:rPr lang="en-GB">
                <a:ea typeface="+mn-lt"/>
                <a:cs typeface="+mn-lt"/>
              </a:rPr>
              <a:t>Jarne, Cecilia (2019). A method </a:t>
            </a:r>
            <a:r>
              <a:rPr lang="en-GB"/>
              <a:t>for estimation of fundamental frequency for tonal sounds inspired on bird song studies. </a:t>
            </a:r>
            <a:r>
              <a:rPr lang="en-GB" i="1" err="1"/>
              <a:t>MethodX</a:t>
            </a:r>
            <a:r>
              <a:rPr lang="en-GB"/>
              <a:t>, 6, 124-131</a:t>
            </a:r>
            <a:endParaRPr lang="en-US">
              <a:ea typeface="+mn-lt"/>
              <a:cs typeface="+mn-lt"/>
            </a:endParaRPr>
          </a:p>
          <a:p>
            <a:r>
              <a:rPr lang="en-US"/>
              <a:t>Stoeger, Angela S. et al (2012). Visualizing Sound Emission of Elephant Vocalizations: Evidence for Two Rumble Production Types.</a:t>
            </a:r>
          </a:p>
          <a:p>
            <a:r>
              <a:rPr lang="en-US">
                <a:ea typeface="+mn-lt"/>
                <a:cs typeface="+mn-lt"/>
              </a:rPr>
              <a:t>O'Connell-Rodwell, C.E. et al (2000). Seismic properties of Asian elephant (Elephas maximus) vocalizations and locomotion. </a:t>
            </a:r>
            <a:r>
              <a:rPr lang="en-US" i="1">
                <a:ea typeface="+mn-lt"/>
                <a:cs typeface="+mn-lt"/>
              </a:rPr>
              <a:t>Journal of the Acoustic Society of America</a:t>
            </a:r>
            <a:r>
              <a:rPr lang="en-US">
                <a:ea typeface="+mn-lt"/>
                <a:cs typeface="+mn-lt"/>
              </a:rPr>
              <a:t>, 108(6), 3066-3072</a:t>
            </a:r>
            <a:endParaRPr lang="en-US"/>
          </a:p>
          <a:p>
            <a:r>
              <a:rPr lang="en-US">
                <a:ea typeface="+mn-lt"/>
                <a:cs typeface="+mn-lt"/>
              </a:rPr>
              <a:t>Heffner, R. S., &amp; Heffner, H. E. (1982). Hearing in the elephant (Elephas maximus): Absolute sensitivity, frequency discrimination, and sound localization. </a:t>
            </a:r>
            <a:r>
              <a:rPr lang="en-US" i="1">
                <a:ea typeface="+mn-lt"/>
                <a:cs typeface="+mn-lt"/>
              </a:rPr>
              <a:t>Journal of Comparative and Physiological Psychology, 96</a:t>
            </a:r>
            <a:r>
              <a:rPr lang="en-US">
                <a:ea typeface="+mn-lt"/>
                <a:cs typeface="+mn-lt"/>
              </a:rPr>
              <a:t>(6), 926–944</a:t>
            </a:r>
            <a:endParaRPr lang="en-US"/>
          </a:p>
          <a:p>
            <a:endParaRPr lang="en-US"/>
          </a:p>
          <a:p>
            <a:endParaRPr lang="en-GB"/>
          </a:p>
        </p:txBody>
      </p:sp>
      <p:sp>
        <p:nvSpPr>
          <p:cNvPr id="4" name="Footer Placeholder 3">
            <a:extLst>
              <a:ext uri="{FF2B5EF4-FFF2-40B4-BE49-F238E27FC236}">
                <a16:creationId xmlns:a16="http://schemas.microsoft.com/office/drawing/2014/main" id="{AA2F548C-63A1-4802-935C-E3EA8D078ED2}"/>
              </a:ext>
            </a:extLst>
          </p:cNvPr>
          <p:cNvSpPr>
            <a:spLocks noGrp="1"/>
          </p:cNvSpPr>
          <p:nvPr>
            <p:ph type="ftr" sz="quarter" idx="11"/>
          </p:nvPr>
        </p:nvSpPr>
        <p:spPr/>
        <p:txBody>
          <a:bodyPr/>
          <a:lstStyle/>
          <a:p>
            <a:r>
              <a:rPr lang="en-GB"/>
              <a:t>Group 4 2020-21</a:t>
            </a:r>
          </a:p>
        </p:txBody>
      </p:sp>
    </p:spTree>
    <p:extLst>
      <p:ext uri="{BB962C8B-B14F-4D97-AF65-F5344CB8AC3E}">
        <p14:creationId xmlns:p14="http://schemas.microsoft.com/office/powerpoint/2010/main" val="261740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50735-AD25-4E50-AA7A-BBBD3D544F1D}"/>
              </a:ext>
            </a:extLst>
          </p:cNvPr>
          <p:cNvSpPr>
            <a:spLocks noGrp="1"/>
          </p:cNvSpPr>
          <p:nvPr>
            <p:ph type="title"/>
          </p:nvPr>
        </p:nvSpPr>
        <p:spPr/>
        <p:txBody>
          <a:bodyPr/>
          <a:lstStyle/>
          <a:p>
            <a:r>
              <a:rPr lang="en-GB"/>
              <a:t>Introduction</a:t>
            </a:r>
          </a:p>
        </p:txBody>
      </p:sp>
      <p:sp>
        <p:nvSpPr>
          <p:cNvPr id="3" name="Content Placeholder 2">
            <a:extLst>
              <a:ext uri="{FF2B5EF4-FFF2-40B4-BE49-F238E27FC236}">
                <a16:creationId xmlns:a16="http://schemas.microsoft.com/office/drawing/2014/main" id="{830DAC41-63A6-44A6-8170-5614F9178A15}"/>
              </a:ext>
            </a:extLst>
          </p:cNvPr>
          <p:cNvSpPr>
            <a:spLocks noGrp="1"/>
          </p:cNvSpPr>
          <p:nvPr>
            <p:ph idx="1"/>
          </p:nvPr>
        </p:nvSpPr>
        <p:spPr/>
        <p:txBody>
          <a:bodyPr vert="horz" lIns="91440" tIns="45720" rIns="91440" bIns="45720" rtlCol="0" anchor="t">
            <a:normAutofit/>
          </a:bodyPr>
          <a:lstStyle/>
          <a:p>
            <a:r>
              <a:rPr lang="en-GB"/>
              <a:t>Sound files can be analysed by transforming them into a 2D image: a </a:t>
            </a:r>
            <a:r>
              <a:rPr lang="en-GB" i="1"/>
              <a:t>spectrogram </a:t>
            </a:r>
            <a:r>
              <a:rPr lang="en-GB"/>
              <a:t>of time (seconds) vs frequency (Hertz). The third dimension is sound intensity (decibel), which can be shown as a colour or grayscale.</a:t>
            </a:r>
          </a:p>
          <a:p>
            <a:r>
              <a:rPr lang="en-GB"/>
              <a:t>Elephants produce </a:t>
            </a:r>
            <a:r>
              <a:rPr lang="en-GB" i="1"/>
              <a:t>rumbles </a:t>
            </a:r>
            <a:r>
              <a:rPr lang="en-GB"/>
              <a:t>to communicate with a typical frequency of 10 – 50 Hz and lasting 2 - 6 seconds</a:t>
            </a:r>
          </a:p>
          <a:p>
            <a:r>
              <a:rPr lang="en-GB"/>
              <a:t>One elephant rumble will have many </a:t>
            </a:r>
            <a:r>
              <a:rPr lang="en-GB" i="1"/>
              <a:t>harmonics</a:t>
            </a:r>
            <a:r>
              <a:rPr lang="en-GB"/>
              <a:t>, which are sound waves of increasing frequency.</a:t>
            </a:r>
          </a:p>
          <a:p>
            <a:r>
              <a:rPr lang="en-GB"/>
              <a:t>An elephant can be identified by its </a:t>
            </a:r>
            <a:r>
              <a:rPr lang="en-GB" i="1"/>
              <a:t>base frequency.</a:t>
            </a:r>
            <a:r>
              <a:rPr lang="en-GB"/>
              <a:t> If there are two slightly overlapping or separated rumbles with a different base frequency, they probably belong to separate animals.</a:t>
            </a:r>
          </a:p>
        </p:txBody>
      </p:sp>
      <p:sp>
        <p:nvSpPr>
          <p:cNvPr id="4" name="Footer Placeholder 3">
            <a:extLst>
              <a:ext uri="{FF2B5EF4-FFF2-40B4-BE49-F238E27FC236}">
                <a16:creationId xmlns:a16="http://schemas.microsoft.com/office/drawing/2014/main" id="{07E09BC9-BE2E-4876-9D8D-BCEA1BECBA87}"/>
              </a:ext>
            </a:extLst>
          </p:cNvPr>
          <p:cNvSpPr>
            <a:spLocks noGrp="1"/>
          </p:cNvSpPr>
          <p:nvPr>
            <p:ph type="ftr" sz="quarter" idx="11"/>
          </p:nvPr>
        </p:nvSpPr>
        <p:spPr/>
        <p:txBody>
          <a:bodyPr/>
          <a:lstStyle/>
          <a:p>
            <a:r>
              <a:rPr lang="en-GB"/>
              <a:t>Group 4 2020-21</a:t>
            </a:r>
          </a:p>
        </p:txBody>
      </p:sp>
    </p:spTree>
    <p:extLst>
      <p:ext uri="{BB962C8B-B14F-4D97-AF65-F5344CB8AC3E}">
        <p14:creationId xmlns:p14="http://schemas.microsoft.com/office/powerpoint/2010/main" val="2462467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A1511-4019-4223-9136-7C1BEB576F7F}"/>
              </a:ext>
            </a:extLst>
          </p:cNvPr>
          <p:cNvSpPr>
            <a:spLocks noGrp="1"/>
          </p:cNvSpPr>
          <p:nvPr>
            <p:ph type="title"/>
          </p:nvPr>
        </p:nvSpPr>
        <p:spPr/>
        <p:txBody>
          <a:bodyPr/>
          <a:lstStyle/>
          <a:p>
            <a:r>
              <a:rPr lang="en-GB"/>
              <a:t>Data</a:t>
            </a:r>
          </a:p>
        </p:txBody>
      </p:sp>
      <p:pic>
        <p:nvPicPr>
          <p:cNvPr id="6" name="Picture 6" descr="Graphical user interface, text, application, table&#10;&#10;Description automatically generated">
            <a:extLst>
              <a:ext uri="{FF2B5EF4-FFF2-40B4-BE49-F238E27FC236}">
                <a16:creationId xmlns:a16="http://schemas.microsoft.com/office/drawing/2014/main" id="{100CA975-1E3E-461A-BE3D-7344C0C007D3}"/>
              </a:ext>
            </a:extLst>
          </p:cNvPr>
          <p:cNvPicPr>
            <a:picLocks noGrp="1" noChangeAspect="1"/>
          </p:cNvPicPr>
          <p:nvPr>
            <p:ph idx="1"/>
          </p:nvPr>
        </p:nvPicPr>
        <p:blipFill>
          <a:blip r:embed="rId2"/>
          <a:stretch>
            <a:fillRect/>
          </a:stretch>
        </p:blipFill>
        <p:spPr>
          <a:xfrm>
            <a:off x="5629250" y="4146359"/>
            <a:ext cx="3051922" cy="2576232"/>
          </a:xfrm>
        </p:spPr>
      </p:pic>
      <p:pic>
        <p:nvPicPr>
          <p:cNvPr id="7" name="Picture 7" descr="Graphical user interface, table&#10;&#10;Description automatically generated">
            <a:extLst>
              <a:ext uri="{FF2B5EF4-FFF2-40B4-BE49-F238E27FC236}">
                <a16:creationId xmlns:a16="http://schemas.microsoft.com/office/drawing/2014/main" id="{F1C4D213-5772-4E9C-BA78-1E31922FC4A2}"/>
              </a:ext>
            </a:extLst>
          </p:cNvPr>
          <p:cNvPicPr>
            <a:picLocks noChangeAspect="1"/>
          </p:cNvPicPr>
          <p:nvPr/>
        </p:nvPicPr>
        <p:blipFill>
          <a:blip r:embed="rId3"/>
          <a:stretch>
            <a:fillRect/>
          </a:stretch>
        </p:blipFill>
        <p:spPr>
          <a:xfrm>
            <a:off x="5228665" y="995082"/>
            <a:ext cx="5824817" cy="2906805"/>
          </a:xfrm>
          <a:prstGeom prst="rect">
            <a:avLst/>
          </a:prstGeom>
        </p:spPr>
      </p:pic>
      <p:sp>
        <p:nvSpPr>
          <p:cNvPr id="8" name="TextBox 7">
            <a:extLst>
              <a:ext uri="{FF2B5EF4-FFF2-40B4-BE49-F238E27FC236}">
                <a16:creationId xmlns:a16="http://schemas.microsoft.com/office/drawing/2014/main" id="{97D82A4D-662C-4D4E-AF7D-4C5DD60F907F}"/>
              </a:ext>
            </a:extLst>
          </p:cNvPr>
          <p:cNvSpPr txBox="1"/>
          <p:nvPr/>
        </p:nvSpPr>
        <p:spPr>
          <a:xfrm>
            <a:off x="634253" y="2147047"/>
            <a:ext cx="4177553"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latin typeface="Calibri"/>
                <a:cs typeface="Calibri"/>
              </a:rPr>
              <a:t>We received a set of sounds files (.wav) and metadata that pointed us to the segments where elephants were likely to produce rumbles.</a:t>
            </a:r>
          </a:p>
          <a:p>
            <a:endParaRPr lang="en-GB">
              <a:latin typeface="Calibri"/>
              <a:cs typeface="Calibri"/>
            </a:endParaRPr>
          </a:p>
          <a:p>
            <a:r>
              <a:rPr lang="en-GB">
                <a:latin typeface="Calibri"/>
                <a:cs typeface="Calibri"/>
              </a:rPr>
              <a:t>Challenges:</a:t>
            </a:r>
            <a:endParaRPr lang="en-US"/>
          </a:p>
          <a:p>
            <a:pPr marL="285750" indent="-285750">
              <a:buFont typeface="Arial" panose="020B0604020202020204" pitchFamily="34" charset="0"/>
              <a:buChar char="•"/>
            </a:pPr>
            <a:r>
              <a:rPr lang="en-GB">
                <a:latin typeface="Calibri"/>
                <a:cs typeface="Calibri"/>
              </a:rPr>
              <a:t>Big data set</a:t>
            </a:r>
          </a:p>
          <a:p>
            <a:pPr marL="285750" indent="-285750">
              <a:buFont typeface="Arial" panose="020B0604020202020204" pitchFamily="34" charset="0"/>
              <a:buChar char="•"/>
            </a:pPr>
            <a:r>
              <a:rPr lang="en-GB">
                <a:latin typeface="Calibri"/>
                <a:cs typeface="Calibri"/>
              </a:rPr>
              <a:t>Joining the files might be a challenge</a:t>
            </a:r>
          </a:p>
          <a:p>
            <a:pPr marL="285750" indent="-285750">
              <a:buFont typeface="Arial" panose="020B0604020202020204" pitchFamily="34" charset="0"/>
              <a:buChar char="•"/>
            </a:pPr>
            <a:r>
              <a:rPr lang="en-GB">
                <a:latin typeface="Calibri"/>
                <a:cs typeface="Calibri"/>
              </a:rPr>
              <a:t>Labels / annotations don't mention the number of elephants</a:t>
            </a:r>
          </a:p>
          <a:p>
            <a:endParaRPr lang="en-GB">
              <a:latin typeface="Calibri"/>
              <a:cs typeface="Calibri"/>
            </a:endParaRPr>
          </a:p>
        </p:txBody>
      </p:sp>
      <p:sp>
        <p:nvSpPr>
          <p:cNvPr id="3" name="Footer Placeholder 2">
            <a:extLst>
              <a:ext uri="{FF2B5EF4-FFF2-40B4-BE49-F238E27FC236}">
                <a16:creationId xmlns:a16="http://schemas.microsoft.com/office/drawing/2014/main" id="{DBEC8D47-AB13-4585-AEE6-0548F0E2166B}"/>
              </a:ext>
            </a:extLst>
          </p:cNvPr>
          <p:cNvSpPr>
            <a:spLocks noGrp="1"/>
          </p:cNvSpPr>
          <p:nvPr>
            <p:ph type="ftr" sz="quarter" idx="11"/>
          </p:nvPr>
        </p:nvSpPr>
        <p:spPr/>
        <p:txBody>
          <a:bodyPr/>
          <a:lstStyle/>
          <a:p>
            <a:r>
              <a:rPr lang="en-GB"/>
              <a:t>Group 4 2020-21</a:t>
            </a:r>
          </a:p>
        </p:txBody>
      </p:sp>
    </p:spTree>
    <p:extLst>
      <p:ext uri="{BB962C8B-B14F-4D97-AF65-F5344CB8AC3E}">
        <p14:creationId xmlns:p14="http://schemas.microsoft.com/office/powerpoint/2010/main" val="3371103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503A4-36BF-478F-A03E-91EAA7A210F9}"/>
              </a:ext>
            </a:extLst>
          </p:cNvPr>
          <p:cNvSpPr>
            <a:spLocks noGrp="1"/>
          </p:cNvSpPr>
          <p:nvPr>
            <p:ph type="title"/>
          </p:nvPr>
        </p:nvSpPr>
        <p:spPr/>
        <p:txBody>
          <a:bodyPr/>
          <a:lstStyle/>
          <a:p>
            <a:r>
              <a:rPr lang="en-GB"/>
              <a:t>Data Pipeline</a:t>
            </a:r>
          </a:p>
        </p:txBody>
      </p:sp>
      <p:sp>
        <p:nvSpPr>
          <p:cNvPr id="3" name="Content Placeholder 2">
            <a:extLst>
              <a:ext uri="{FF2B5EF4-FFF2-40B4-BE49-F238E27FC236}">
                <a16:creationId xmlns:a16="http://schemas.microsoft.com/office/drawing/2014/main" id="{AEC74D12-9B0A-4BE9-BE52-5CC6A7373F06}"/>
              </a:ext>
            </a:extLst>
          </p:cNvPr>
          <p:cNvSpPr>
            <a:spLocks noGrp="1"/>
          </p:cNvSpPr>
          <p:nvPr>
            <p:ph idx="1"/>
          </p:nvPr>
        </p:nvSpPr>
        <p:spPr/>
        <p:txBody>
          <a:bodyPr vert="horz" lIns="91440" tIns="45720" rIns="91440" bIns="45720" rtlCol="0" anchor="t">
            <a:normAutofit fontScale="77500" lnSpcReduction="20000"/>
          </a:bodyPr>
          <a:lstStyle/>
          <a:p>
            <a:pPr>
              <a:buAutoNum type="arabicPeriod"/>
            </a:pPr>
            <a:r>
              <a:rPr lang="en-GB" b="1"/>
              <a:t>Segmenting data</a:t>
            </a:r>
            <a:r>
              <a:rPr lang="en-GB"/>
              <a:t>: based the metadata files, we create segments of a few seconds that contain the interesting information</a:t>
            </a:r>
            <a:br>
              <a:rPr lang="en-GB"/>
            </a:br>
            <a:endParaRPr lang="en-GB">
              <a:ea typeface="+mn-lt"/>
              <a:cs typeface="+mn-lt"/>
            </a:endParaRPr>
          </a:p>
          <a:p>
            <a:pPr>
              <a:buAutoNum type="arabicPeriod"/>
            </a:pPr>
            <a:r>
              <a:rPr lang="en-GB" b="1"/>
              <a:t>Spectrograms</a:t>
            </a:r>
            <a:r>
              <a:rPr lang="en-GB"/>
              <a:t>: each data segment is transformed into a 2D image of time vs frequency (10-50 Hz), using FFT transformation algorithm, lowpass/</a:t>
            </a:r>
            <a:r>
              <a:rPr lang="en-GB" err="1"/>
              <a:t>highpass</a:t>
            </a:r>
            <a:r>
              <a:rPr lang="en-GB"/>
              <a:t> filters, and frequency filters</a:t>
            </a:r>
            <a:br>
              <a:rPr lang="en-GB"/>
            </a:br>
            <a:endParaRPr lang="en-GB">
              <a:ea typeface="+mn-lt"/>
              <a:cs typeface="+mn-lt"/>
            </a:endParaRPr>
          </a:p>
          <a:p>
            <a:pPr>
              <a:buAutoNum type="arabicPeriod"/>
            </a:pPr>
            <a:r>
              <a:rPr lang="en-GB" b="1"/>
              <a:t>Noise reduction</a:t>
            </a:r>
            <a:r>
              <a:rPr lang="en-GB"/>
              <a:t>: each spectrogram is reduced of noise and transformed into a simple monochrome (black and white) image</a:t>
            </a:r>
            <a:br>
              <a:rPr lang="en-GB"/>
            </a:br>
            <a:endParaRPr lang="en-GB">
              <a:ea typeface="+mn-lt"/>
              <a:cs typeface="+mn-lt"/>
            </a:endParaRPr>
          </a:p>
          <a:p>
            <a:pPr>
              <a:buAutoNum type="arabicPeriod"/>
            </a:pPr>
            <a:r>
              <a:rPr lang="en-GB" b="1"/>
              <a:t>Contours detection</a:t>
            </a:r>
            <a:r>
              <a:rPr lang="en-GB"/>
              <a:t>: each monochrome image is evaluated with a contour detection algorithm, to distinguish the separate 'objects' which in our case are the elephant rumbles</a:t>
            </a:r>
            <a:br>
              <a:rPr lang="en-GB"/>
            </a:br>
            <a:endParaRPr lang="en-GB">
              <a:ea typeface="+mn-lt"/>
              <a:cs typeface="+mn-lt"/>
            </a:endParaRPr>
          </a:p>
          <a:p>
            <a:pPr>
              <a:buAutoNum type="arabicPeriod"/>
            </a:pPr>
            <a:r>
              <a:rPr lang="en-GB" b="1"/>
              <a:t>Boxing</a:t>
            </a:r>
            <a:r>
              <a:rPr lang="en-GB"/>
              <a:t>: for each contour (potential elephant rumble) we calculate the size (height and width) by drawing a box around the contour</a:t>
            </a:r>
            <a:br>
              <a:rPr lang="en-GB"/>
            </a:br>
            <a:endParaRPr lang="en-GB">
              <a:ea typeface="+mn-lt"/>
              <a:cs typeface="+mn-lt"/>
            </a:endParaRPr>
          </a:p>
          <a:p>
            <a:pPr>
              <a:buAutoNum type="arabicPeriod"/>
            </a:pPr>
            <a:r>
              <a:rPr lang="en-GB" b="1"/>
              <a:t>Counting</a:t>
            </a:r>
            <a:r>
              <a:rPr lang="en-GB"/>
              <a:t>: we compare the boxes that identify the rumbles to each other in each spectrogram. Based on a few business rules, we count the number of unique elephant rumbles in each image</a:t>
            </a:r>
            <a:endParaRPr lang="en-US">
              <a:ea typeface="+mn-lt"/>
              <a:cs typeface="+mn-lt"/>
            </a:endParaRPr>
          </a:p>
          <a:p>
            <a:endParaRPr lang="en-GB"/>
          </a:p>
        </p:txBody>
      </p:sp>
      <p:sp>
        <p:nvSpPr>
          <p:cNvPr id="4" name="Footer Placeholder 3">
            <a:extLst>
              <a:ext uri="{FF2B5EF4-FFF2-40B4-BE49-F238E27FC236}">
                <a16:creationId xmlns:a16="http://schemas.microsoft.com/office/drawing/2014/main" id="{10895728-1A30-4F18-AAFA-3E0EADBCE922}"/>
              </a:ext>
            </a:extLst>
          </p:cNvPr>
          <p:cNvSpPr>
            <a:spLocks noGrp="1"/>
          </p:cNvSpPr>
          <p:nvPr>
            <p:ph type="ftr" sz="quarter" idx="11"/>
          </p:nvPr>
        </p:nvSpPr>
        <p:spPr/>
        <p:txBody>
          <a:bodyPr/>
          <a:lstStyle/>
          <a:p>
            <a:r>
              <a:rPr lang="en-GB"/>
              <a:t>Group 4 2020-21</a:t>
            </a:r>
          </a:p>
        </p:txBody>
      </p:sp>
    </p:spTree>
    <p:extLst>
      <p:ext uri="{BB962C8B-B14F-4D97-AF65-F5344CB8AC3E}">
        <p14:creationId xmlns:p14="http://schemas.microsoft.com/office/powerpoint/2010/main" val="1102173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9C6D0-09DF-4765-945E-EB1A6A0656B0}"/>
              </a:ext>
            </a:extLst>
          </p:cNvPr>
          <p:cNvSpPr>
            <a:spLocks noGrp="1"/>
          </p:cNvSpPr>
          <p:nvPr>
            <p:ph type="title"/>
          </p:nvPr>
        </p:nvSpPr>
        <p:spPr/>
        <p:txBody>
          <a:bodyPr/>
          <a:lstStyle/>
          <a:p>
            <a:r>
              <a:rPr lang="en-GB">
                <a:cs typeface="Calibri Light"/>
              </a:rPr>
              <a:t>Samples</a:t>
            </a:r>
            <a:endParaRPr lang="en-GB"/>
          </a:p>
        </p:txBody>
      </p:sp>
      <p:sp>
        <p:nvSpPr>
          <p:cNvPr id="7" name="Arrow: Right 6">
            <a:extLst>
              <a:ext uri="{FF2B5EF4-FFF2-40B4-BE49-F238E27FC236}">
                <a16:creationId xmlns:a16="http://schemas.microsoft.com/office/drawing/2014/main" id="{06E4EF9B-A07F-4C38-9235-026583BC49F5}"/>
              </a:ext>
            </a:extLst>
          </p:cNvPr>
          <p:cNvSpPr/>
          <p:nvPr/>
        </p:nvSpPr>
        <p:spPr>
          <a:xfrm>
            <a:off x="3612147" y="2783272"/>
            <a:ext cx="549088" cy="4818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Arrow: Right 7">
            <a:extLst>
              <a:ext uri="{FF2B5EF4-FFF2-40B4-BE49-F238E27FC236}">
                <a16:creationId xmlns:a16="http://schemas.microsoft.com/office/drawing/2014/main" id="{5AAB8186-A905-4C89-B7CF-40D8B957CC39}"/>
              </a:ext>
            </a:extLst>
          </p:cNvPr>
          <p:cNvSpPr/>
          <p:nvPr/>
        </p:nvSpPr>
        <p:spPr>
          <a:xfrm>
            <a:off x="7164412" y="2749654"/>
            <a:ext cx="537882" cy="4818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A3BBAD71-7B7E-44BE-9C21-3636D5DEFFBE}"/>
              </a:ext>
            </a:extLst>
          </p:cNvPr>
          <p:cNvSpPr txBox="1"/>
          <p:nvPr/>
        </p:nvSpPr>
        <p:spPr>
          <a:xfrm>
            <a:off x="8251452" y="225630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"1 elephant"</a:t>
            </a:r>
            <a:endParaRPr lang="en-US"/>
          </a:p>
        </p:txBody>
      </p:sp>
      <p:sp>
        <p:nvSpPr>
          <p:cNvPr id="10" name="TextBox 9">
            <a:extLst>
              <a:ext uri="{FF2B5EF4-FFF2-40B4-BE49-F238E27FC236}">
                <a16:creationId xmlns:a16="http://schemas.microsoft.com/office/drawing/2014/main" id="{2BAA3B01-DFC3-467D-A394-769D274901A9}"/>
              </a:ext>
            </a:extLst>
          </p:cNvPr>
          <p:cNvSpPr txBox="1"/>
          <p:nvPr/>
        </p:nvSpPr>
        <p:spPr>
          <a:xfrm>
            <a:off x="1020856" y="152512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Steps 1, 2</a:t>
            </a:r>
            <a:endParaRPr lang="en-US"/>
          </a:p>
        </p:txBody>
      </p:sp>
      <p:sp>
        <p:nvSpPr>
          <p:cNvPr id="11" name="TextBox 10">
            <a:extLst>
              <a:ext uri="{FF2B5EF4-FFF2-40B4-BE49-F238E27FC236}">
                <a16:creationId xmlns:a16="http://schemas.microsoft.com/office/drawing/2014/main" id="{40EDDA2D-DC99-46BE-B214-9BDC355DD06E}"/>
              </a:ext>
            </a:extLst>
          </p:cNvPr>
          <p:cNvSpPr txBox="1"/>
          <p:nvPr/>
        </p:nvSpPr>
        <p:spPr>
          <a:xfrm>
            <a:off x="4629150" y="152512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Steps 3, 4, 5</a:t>
            </a:r>
            <a:endParaRPr lang="en-US"/>
          </a:p>
        </p:txBody>
      </p:sp>
      <p:sp>
        <p:nvSpPr>
          <p:cNvPr id="12" name="TextBox 11">
            <a:extLst>
              <a:ext uri="{FF2B5EF4-FFF2-40B4-BE49-F238E27FC236}">
                <a16:creationId xmlns:a16="http://schemas.microsoft.com/office/drawing/2014/main" id="{2D85C946-75F2-419A-91D2-959221FFD009}"/>
              </a:ext>
            </a:extLst>
          </p:cNvPr>
          <p:cNvSpPr txBox="1"/>
          <p:nvPr/>
        </p:nvSpPr>
        <p:spPr>
          <a:xfrm>
            <a:off x="8495179" y="152512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Step 6</a:t>
            </a:r>
            <a:endParaRPr lang="en-US"/>
          </a:p>
        </p:txBody>
      </p:sp>
      <p:sp>
        <p:nvSpPr>
          <p:cNvPr id="13" name="TextBox 12">
            <a:extLst>
              <a:ext uri="{FF2B5EF4-FFF2-40B4-BE49-F238E27FC236}">
                <a16:creationId xmlns:a16="http://schemas.microsoft.com/office/drawing/2014/main" id="{19163B3D-C800-44FF-8611-336753E6FD8B}"/>
              </a:ext>
            </a:extLst>
          </p:cNvPr>
          <p:cNvSpPr txBox="1"/>
          <p:nvPr/>
        </p:nvSpPr>
        <p:spPr>
          <a:xfrm>
            <a:off x="8254253" y="2684929"/>
            <a:ext cx="274320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i="1"/>
              <a:t>In this example, we see two harmonics of one elephant rumble</a:t>
            </a:r>
          </a:p>
        </p:txBody>
      </p:sp>
      <p:pic>
        <p:nvPicPr>
          <p:cNvPr id="3" name="Picture 3" descr="Chart&#10;&#10;Description automatically generated">
            <a:extLst>
              <a:ext uri="{FF2B5EF4-FFF2-40B4-BE49-F238E27FC236}">
                <a16:creationId xmlns:a16="http://schemas.microsoft.com/office/drawing/2014/main" id="{0F478C1A-5E57-4A83-BACA-A9EF922D9CE3}"/>
              </a:ext>
            </a:extLst>
          </p:cNvPr>
          <p:cNvPicPr>
            <a:picLocks noChangeAspect="1"/>
          </p:cNvPicPr>
          <p:nvPr/>
        </p:nvPicPr>
        <p:blipFill>
          <a:blip r:embed="rId2"/>
          <a:stretch>
            <a:fillRect/>
          </a:stretch>
        </p:blipFill>
        <p:spPr>
          <a:xfrm>
            <a:off x="376518" y="2030506"/>
            <a:ext cx="2743200" cy="2057400"/>
          </a:xfrm>
          <a:prstGeom prst="rect">
            <a:avLst/>
          </a:prstGeom>
        </p:spPr>
      </p:pic>
      <p:pic>
        <p:nvPicPr>
          <p:cNvPr id="4" name="Picture 19" descr="Chart, box and whisker chart&#10;&#10;Description automatically generated">
            <a:extLst>
              <a:ext uri="{FF2B5EF4-FFF2-40B4-BE49-F238E27FC236}">
                <a16:creationId xmlns:a16="http://schemas.microsoft.com/office/drawing/2014/main" id="{82744B96-54FA-484A-882C-8DBFA3DCBFC7}"/>
              </a:ext>
            </a:extLst>
          </p:cNvPr>
          <p:cNvPicPr>
            <a:picLocks noChangeAspect="1"/>
          </p:cNvPicPr>
          <p:nvPr/>
        </p:nvPicPr>
        <p:blipFill>
          <a:blip r:embed="rId3"/>
          <a:stretch>
            <a:fillRect/>
          </a:stretch>
        </p:blipFill>
        <p:spPr>
          <a:xfrm>
            <a:off x="4466665" y="2064124"/>
            <a:ext cx="2743200" cy="2057400"/>
          </a:xfrm>
          <a:prstGeom prst="rect">
            <a:avLst/>
          </a:prstGeom>
        </p:spPr>
      </p:pic>
      <p:pic>
        <p:nvPicPr>
          <p:cNvPr id="21" name="Picture 14" descr="A picture containing chart&#10;&#10;Description automatically generated">
            <a:extLst>
              <a:ext uri="{FF2B5EF4-FFF2-40B4-BE49-F238E27FC236}">
                <a16:creationId xmlns:a16="http://schemas.microsoft.com/office/drawing/2014/main" id="{0DD32616-3A64-490F-996B-0E24C0C9C9F0}"/>
              </a:ext>
            </a:extLst>
          </p:cNvPr>
          <p:cNvPicPr>
            <a:picLocks noChangeAspect="1"/>
          </p:cNvPicPr>
          <p:nvPr/>
        </p:nvPicPr>
        <p:blipFill>
          <a:blip r:embed="rId4"/>
          <a:stretch>
            <a:fillRect/>
          </a:stretch>
        </p:blipFill>
        <p:spPr>
          <a:xfrm>
            <a:off x="735106" y="4170829"/>
            <a:ext cx="2743200" cy="2057400"/>
          </a:xfrm>
          <a:prstGeom prst="rect">
            <a:avLst/>
          </a:prstGeom>
        </p:spPr>
      </p:pic>
      <p:pic>
        <p:nvPicPr>
          <p:cNvPr id="23" name="Picture 15" descr="Chart, box and whisker chart&#10;&#10;Description automatically generated">
            <a:extLst>
              <a:ext uri="{FF2B5EF4-FFF2-40B4-BE49-F238E27FC236}">
                <a16:creationId xmlns:a16="http://schemas.microsoft.com/office/drawing/2014/main" id="{906B4A45-34EB-49A9-8207-A17F7F349972}"/>
              </a:ext>
            </a:extLst>
          </p:cNvPr>
          <p:cNvPicPr>
            <a:picLocks noChangeAspect="1"/>
          </p:cNvPicPr>
          <p:nvPr/>
        </p:nvPicPr>
        <p:blipFill>
          <a:blip r:embed="rId5"/>
          <a:stretch>
            <a:fillRect/>
          </a:stretch>
        </p:blipFill>
        <p:spPr>
          <a:xfrm>
            <a:off x="4433047" y="4170829"/>
            <a:ext cx="2743200" cy="2057400"/>
          </a:xfrm>
          <a:prstGeom prst="rect">
            <a:avLst/>
          </a:prstGeom>
        </p:spPr>
      </p:pic>
      <p:sp>
        <p:nvSpPr>
          <p:cNvPr id="25" name="TextBox 24">
            <a:extLst>
              <a:ext uri="{FF2B5EF4-FFF2-40B4-BE49-F238E27FC236}">
                <a16:creationId xmlns:a16="http://schemas.microsoft.com/office/drawing/2014/main" id="{1D95A8E5-D31D-4715-BF26-90781A7C0377}"/>
              </a:ext>
            </a:extLst>
          </p:cNvPr>
          <p:cNvSpPr txBox="1"/>
          <p:nvPr/>
        </p:nvSpPr>
        <p:spPr>
          <a:xfrm>
            <a:off x="8240246" y="437421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"1 elephant"</a:t>
            </a:r>
            <a:endParaRPr lang="en-US"/>
          </a:p>
        </p:txBody>
      </p:sp>
      <p:sp>
        <p:nvSpPr>
          <p:cNvPr id="27" name="TextBox 26">
            <a:extLst>
              <a:ext uri="{FF2B5EF4-FFF2-40B4-BE49-F238E27FC236}">
                <a16:creationId xmlns:a16="http://schemas.microsoft.com/office/drawing/2014/main" id="{079EADB7-06E5-42A4-AE11-E4F1CD7ADB4B}"/>
              </a:ext>
            </a:extLst>
          </p:cNvPr>
          <p:cNvSpPr txBox="1"/>
          <p:nvPr/>
        </p:nvSpPr>
        <p:spPr>
          <a:xfrm>
            <a:off x="8243047" y="4802840"/>
            <a:ext cx="2743200"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i="1"/>
              <a:t>In this example, we see two elephant rumbles with the same base frequencies, a few seconds apart; they probably belong to the same animal</a:t>
            </a:r>
          </a:p>
        </p:txBody>
      </p:sp>
      <p:sp>
        <p:nvSpPr>
          <p:cNvPr id="29" name="Arrow: Right 28">
            <a:extLst>
              <a:ext uri="{FF2B5EF4-FFF2-40B4-BE49-F238E27FC236}">
                <a16:creationId xmlns:a16="http://schemas.microsoft.com/office/drawing/2014/main" id="{3810F86F-C12E-44B8-9C64-FD5DBD027CB9}"/>
              </a:ext>
            </a:extLst>
          </p:cNvPr>
          <p:cNvSpPr/>
          <p:nvPr/>
        </p:nvSpPr>
        <p:spPr>
          <a:xfrm>
            <a:off x="3645764" y="4934801"/>
            <a:ext cx="549088" cy="4818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Arrow: Right 30">
            <a:extLst>
              <a:ext uri="{FF2B5EF4-FFF2-40B4-BE49-F238E27FC236}">
                <a16:creationId xmlns:a16="http://schemas.microsoft.com/office/drawing/2014/main" id="{C27AD987-CB3C-419C-8869-B9339E00C87F}"/>
              </a:ext>
            </a:extLst>
          </p:cNvPr>
          <p:cNvSpPr/>
          <p:nvPr/>
        </p:nvSpPr>
        <p:spPr>
          <a:xfrm>
            <a:off x="7198029" y="4901183"/>
            <a:ext cx="537882" cy="4818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ooter Placeholder 4">
            <a:extLst>
              <a:ext uri="{FF2B5EF4-FFF2-40B4-BE49-F238E27FC236}">
                <a16:creationId xmlns:a16="http://schemas.microsoft.com/office/drawing/2014/main" id="{3E24281C-F589-4458-9A9C-9DA462560C07}"/>
              </a:ext>
            </a:extLst>
          </p:cNvPr>
          <p:cNvSpPr>
            <a:spLocks noGrp="1"/>
          </p:cNvSpPr>
          <p:nvPr>
            <p:ph type="ftr" sz="quarter" idx="11"/>
          </p:nvPr>
        </p:nvSpPr>
        <p:spPr/>
        <p:txBody>
          <a:bodyPr/>
          <a:lstStyle/>
          <a:p>
            <a:r>
              <a:rPr lang="en-GB"/>
              <a:t>Group 4 2020-21</a:t>
            </a:r>
          </a:p>
        </p:txBody>
      </p:sp>
    </p:spTree>
    <p:extLst>
      <p:ext uri="{BB962C8B-B14F-4D97-AF65-F5344CB8AC3E}">
        <p14:creationId xmlns:p14="http://schemas.microsoft.com/office/powerpoint/2010/main" val="1401549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9C6D0-09DF-4765-945E-EB1A6A0656B0}"/>
              </a:ext>
            </a:extLst>
          </p:cNvPr>
          <p:cNvSpPr>
            <a:spLocks noGrp="1"/>
          </p:cNvSpPr>
          <p:nvPr>
            <p:ph type="title"/>
          </p:nvPr>
        </p:nvSpPr>
        <p:spPr/>
        <p:txBody>
          <a:bodyPr/>
          <a:lstStyle/>
          <a:p>
            <a:r>
              <a:rPr lang="en-GB">
                <a:cs typeface="Calibri Light"/>
              </a:rPr>
              <a:t>Samples</a:t>
            </a:r>
            <a:endParaRPr lang="en-GB"/>
          </a:p>
        </p:txBody>
      </p:sp>
      <p:pic>
        <p:nvPicPr>
          <p:cNvPr id="5" name="Picture 5" descr="Chart, box and whisker chart&#10;&#10;Description automatically generated">
            <a:extLst>
              <a:ext uri="{FF2B5EF4-FFF2-40B4-BE49-F238E27FC236}">
                <a16:creationId xmlns:a16="http://schemas.microsoft.com/office/drawing/2014/main" id="{5DACFE97-3F67-4B72-BB1E-9BD4C3611FE9}"/>
              </a:ext>
            </a:extLst>
          </p:cNvPr>
          <p:cNvPicPr>
            <a:picLocks noChangeAspect="1"/>
          </p:cNvPicPr>
          <p:nvPr/>
        </p:nvPicPr>
        <p:blipFill>
          <a:blip r:embed="rId2"/>
          <a:stretch>
            <a:fillRect/>
          </a:stretch>
        </p:blipFill>
        <p:spPr>
          <a:xfrm>
            <a:off x="4298576" y="1940859"/>
            <a:ext cx="2743200" cy="2057400"/>
          </a:xfrm>
          <a:prstGeom prst="rect">
            <a:avLst/>
          </a:prstGeom>
        </p:spPr>
      </p:pic>
      <p:pic>
        <p:nvPicPr>
          <p:cNvPr id="6" name="Picture 6" descr="A picture containing chart&#10;&#10;Description automatically generated">
            <a:extLst>
              <a:ext uri="{FF2B5EF4-FFF2-40B4-BE49-F238E27FC236}">
                <a16:creationId xmlns:a16="http://schemas.microsoft.com/office/drawing/2014/main" id="{83B11229-E3C5-4986-A907-21FF4CE2C528}"/>
              </a:ext>
            </a:extLst>
          </p:cNvPr>
          <p:cNvPicPr>
            <a:picLocks noChangeAspect="1"/>
          </p:cNvPicPr>
          <p:nvPr/>
        </p:nvPicPr>
        <p:blipFill>
          <a:blip r:embed="rId3"/>
          <a:stretch>
            <a:fillRect/>
          </a:stretch>
        </p:blipFill>
        <p:spPr>
          <a:xfrm>
            <a:off x="735105" y="1963270"/>
            <a:ext cx="2743200" cy="2057400"/>
          </a:xfrm>
          <a:prstGeom prst="rect">
            <a:avLst/>
          </a:prstGeom>
        </p:spPr>
      </p:pic>
      <p:sp>
        <p:nvSpPr>
          <p:cNvPr id="7" name="Arrow: Right 6">
            <a:extLst>
              <a:ext uri="{FF2B5EF4-FFF2-40B4-BE49-F238E27FC236}">
                <a16:creationId xmlns:a16="http://schemas.microsoft.com/office/drawing/2014/main" id="{06E4EF9B-A07F-4C38-9235-026583BC49F5}"/>
              </a:ext>
            </a:extLst>
          </p:cNvPr>
          <p:cNvSpPr/>
          <p:nvPr/>
        </p:nvSpPr>
        <p:spPr>
          <a:xfrm>
            <a:off x="3612147" y="2783272"/>
            <a:ext cx="549088" cy="4818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Arrow: Right 7">
            <a:extLst>
              <a:ext uri="{FF2B5EF4-FFF2-40B4-BE49-F238E27FC236}">
                <a16:creationId xmlns:a16="http://schemas.microsoft.com/office/drawing/2014/main" id="{5AAB8186-A905-4C89-B7CF-40D8B957CC39}"/>
              </a:ext>
            </a:extLst>
          </p:cNvPr>
          <p:cNvSpPr/>
          <p:nvPr/>
        </p:nvSpPr>
        <p:spPr>
          <a:xfrm>
            <a:off x="7164412" y="2749654"/>
            <a:ext cx="537882" cy="4818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A3BBAD71-7B7E-44BE-9C21-3636D5DEFFBE}"/>
              </a:ext>
            </a:extLst>
          </p:cNvPr>
          <p:cNvSpPr txBox="1"/>
          <p:nvPr/>
        </p:nvSpPr>
        <p:spPr>
          <a:xfrm>
            <a:off x="8251452" y="225630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"2 elephants"</a:t>
            </a:r>
            <a:endParaRPr lang="en-US"/>
          </a:p>
        </p:txBody>
      </p:sp>
      <p:sp>
        <p:nvSpPr>
          <p:cNvPr id="10" name="TextBox 9">
            <a:extLst>
              <a:ext uri="{FF2B5EF4-FFF2-40B4-BE49-F238E27FC236}">
                <a16:creationId xmlns:a16="http://schemas.microsoft.com/office/drawing/2014/main" id="{2BAA3B01-DFC3-467D-A394-769D274901A9}"/>
              </a:ext>
            </a:extLst>
          </p:cNvPr>
          <p:cNvSpPr txBox="1"/>
          <p:nvPr/>
        </p:nvSpPr>
        <p:spPr>
          <a:xfrm>
            <a:off x="1020856" y="152512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Steps 1, 2</a:t>
            </a:r>
            <a:endParaRPr lang="en-US"/>
          </a:p>
        </p:txBody>
      </p:sp>
      <p:sp>
        <p:nvSpPr>
          <p:cNvPr id="11" name="TextBox 10">
            <a:extLst>
              <a:ext uri="{FF2B5EF4-FFF2-40B4-BE49-F238E27FC236}">
                <a16:creationId xmlns:a16="http://schemas.microsoft.com/office/drawing/2014/main" id="{40EDDA2D-DC99-46BE-B214-9BDC355DD06E}"/>
              </a:ext>
            </a:extLst>
          </p:cNvPr>
          <p:cNvSpPr txBox="1"/>
          <p:nvPr/>
        </p:nvSpPr>
        <p:spPr>
          <a:xfrm>
            <a:off x="4629150" y="152512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Steps 3, 4, 5</a:t>
            </a:r>
            <a:endParaRPr lang="en-US"/>
          </a:p>
        </p:txBody>
      </p:sp>
      <p:sp>
        <p:nvSpPr>
          <p:cNvPr id="12" name="TextBox 11">
            <a:extLst>
              <a:ext uri="{FF2B5EF4-FFF2-40B4-BE49-F238E27FC236}">
                <a16:creationId xmlns:a16="http://schemas.microsoft.com/office/drawing/2014/main" id="{2D85C946-75F2-419A-91D2-959221FFD009}"/>
              </a:ext>
            </a:extLst>
          </p:cNvPr>
          <p:cNvSpPr txBox="1"/>
          <p:nvPr/>
        </p:nvSpPr>
        <p:spPr>
          <a:xfrm>
            <a:off x="8495179" y="152512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Step 6</a:t>
            </a:r>
            <a:endParaRPr lang="en-US"/>
          </a:p>
        </p:txBody>
      </p:sp>
      <p:sp>
        <p:nvSpPr>
          <p:cNvPr id="13" name="TextBox 12">
            <a:extLst>
              <a:ext uri="{FF2B5EF4-FFF2-40B4-BE49-F238E27FC236}">
                <a16:creationId xmlns:a16="http://schemas.microsoft.com/office/drawing/2014/main" id="{19163B3D-C800-44FF-8611-336753E6FD8B}"/>
              </a:ext>
            </a:extLst>
          </p:cNvPr>
          <p:cNvSpPr txBox="1"/>
          <p:nvPr/>
        </p:nvSpPr>
        <p:spPr>
          <a:xfrm>
            <a:off x="8254253" y="2684929"/>
            <a:ext cx="2743200"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i="1"/>
              <a:t>In this example, we see two elephant rumbles with different base frequencies; they probably belong to separate animals</a:t>
            </a:r>
            <a:endParaRPr lang="en-US" sz="1400" i="1"/>
          </a:p>
        </p:txBody>
      </p:sp>
      <p:sp>
        <p:nvSpPr>
          <p:cNvPr id="16" name="TextBox 15">
            <a:extLst>
              <a:ext uri="{FF2B5EF4-FFF2-40B4-BE49-F238E27FC236}">
                <a16:creationId xmlns:a16="http://schemas.microsoft.com/office/drawing/2014/main" id="{1FB0F657-1654-4147-A1DC-10603414EBA4}"/>
              </a:ext>
            </a:extLst>
          </p:cNvPr>
          <p:cNvSpPr txBox="1"/>
          <p:nvPr/>
        </p:nvSpPr>
        <p:spPr>
          <a:xfrm>
            <a:off x="8240246" y="437421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"2 elephants"</a:t>
            </a:r>
            <a:endParaRPr lang="en-US"/>
          </a:p>
        </p:txBody>
      </p:sp>
      <p:sp>
        <p:nvSpPr>
          <p:cNvPr id="17" name="TextBox 16">
            <a:extLst>
              <a:ext uri="{FF2B5EF4-FFF2-40B4-BE49-F238E27FC236}">
                <a16:creationId xmlns:a16="http://schemas.microsoft.com/office/drawing/2014/main" id="{27277C63-EB2B-4C9C-B824-A10A582ADFF4}"/>
              </a:ext>
            </a:extLst>
          </p:cNvPr>
          <p:cNvSpPr txBox="1"/>
          <p:nvPr/>
        </p:nvSpPr>
        <p:spPr>
          <a:xfrm>
            <a:off x="8243047" y="4802840"/>
            <a:ext cx="2743200"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i="1">
                <a:ea typeface="+mn-lt"/>
                <a:cs typeface="+mn-lt"/>
              </a:rPr>
              <a:t>In this example, we see two elephant rumbles with different base frequencies; they probably belong to separate animals</a:t>
            </a:r>
            <a:endParaRPr lang="en-GB" sz="1400">
              <a:ea typeface="+mn-lt"/>
              <a:cs typeface="+mn-lt"/>
            </a:endParaRPr>
          </a:p>
          <a:p>
            <a:endParaRPr lang="en-GB" sz="1400" i="1"/>
          </a:p>
        </p:txBody>
      </p:sp>
      <p:sp>
        <p:nvSpPr>
          <p:cNvPr id="18" name="Arrow: Right 17">
            <a:extLst>
              <a:ext uri="{FF2B5EF4-FFF2-40B4-BE49-F238E27FC236}">
                <a16:creationId xmlns:a16="http://schemas.microsoft.com/office/drawing/2014/main" id="{CBB58DF3-87A5-4F2C-A231-85B75A1FAC18}"/>
              </a:ext>
            </a:extLst>
          </p:cNvPr>
          <p:cNvSpPr/>
          <p:nvPr/>
        </p:nvSpPr>
        <p:spPr>
          <a:xfrm>
            <a:off x="3645764" y="4934801"/>
            <a:ext cx="549088" cy="4818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Arrow: Right 18">
            <a:extLst>
              <a:ext uri="{FF2B5EF4-FFF2-40B4-BE49-F238E27FC236}">
                <a16:creationId xmlns:a16="http://schemas.microsoft.com/office/drawing/2014/main" id="{E1C0040C-170A-47E0-8904-FA97078EECB9}"/>
              </a:ext>
            </a:extLst>
          </p:cNvPr>
          <p:cNvSpPr/>
          <p:nvPr/>
        </p:nvSpPr>
        <p:spPr>
          <a:xfrm>
            <a:off x="7198029" y="4901183"/>
            <a:ext cx="537882" cy="4818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20" descr="A picture containing graphical user interface&#10;&#10;Description automatically generated">
            <a:extLst>
              <a:ext uri="{FF2B5EF4-FFF2-40B4-BE49-F238E27FC236}">
                <a16:creationId xmlns:a16="http://schemas.microsoft.com/office/drawing/2014/main" id="{32AC1B7D-7B51-44ED-B5EC-D02E711E0210}"/>
              </a:ext>
            </a:extLst>
          </p:cNvPr>
          <p:cNvPicPr>
            <a:picLocks noChangeAspect="1"/>
          </p:cNvPicPr>
          <p:nvPr/>
        </p:nvPicPr>
        <p:blipFill>
          <a:blip r:embed="rId4"/>
          <a:stretch>
            <a:fillRect/>
          </a:stretch>
        </p:blipFill>
        <p:spPr>
          <a:xfrm>
            <a:off x="679076" y="4238065"/>
            <a:ext cx="2743200" cy="2057400"/>
          </a:xfrm>
          <a:prstGeom prst="rect">
            <a:avLst/>
          </a:prstGeom>
        </p:spPr>
      </p:pic>
      <p:pic>
        <p:nvPicPr>
          <p:cNvPr id="21" name="Picture 21" descr="Chart, box and whisker chart&#10;&#10;Description automatically generated">
            <a:extLst>
              <a:ext uri="{FF2B5EF4-FFF2-40B4-BE49-F238E27FC236}">
                <a16:creationId xmlns:a16="http://schemas.microsoft.com/office/drawing/2014/main" id="{7265B32D-2170-46FF-A16D-7C94ED7E3B02}"/>
              </a:ext>
            </a:extLst>
          </p:cNvPr>
          <p:cNvPicPr>
            <a:picLocks noChangeAspect="1"/>
          </p:cNvPicPr>
          <p:nvPr/>
        </p:nvPicPr>
        <p:blipFill>
          <a:blip r:embed="rId5"/>
          <a:stretch>
            <a:fillRect/>
          </a:stretch>
        </p:blipFill>
        <p:spPr>
          <a:xfrm>
            <a:off x="4298576" y="4271682"/>
            <a:ext cx="2743200" cy="2057400"/>
          </a:xfrm>
          <a:prstGeom prst="rect">
            <a:avLst/>
          </a:prstGeom>
        </p:spPr>
      </p:pic>
      <p:sp>
        <p:nvSpPr>
          <p:cNvPr id="3" name="Footer Placeholder 2">
            <a:extLst>
              <a:ext uri="{FF2B5EF4-FFF2-40B4-BE49-F238E27FC236}">
                <a16:creationId xmlns:a16="http://schemas.microsoft.com/office/drawing/2014/main" id="{6319B682-046E-4521-8131-7BB6C130141F}"/>
              </a:ext>
            </a:extLst>
          </p:cNvPr>
          <p:cNvSpPr>
            <a:spLocks noGrp="1"/>
          </p:cNvSpPr>
          <p:nvPr>
            <p:ph type="ftr" sz="quarter" idx="11"/>
          </p:nvPr>
        </p:nvSpPr>
        <p:spPr/>
        <p:txBody>
          <a:bodyPr/>
          <a:lstStyle/>
          <a:p>
            <a:r>
              <a:rPr lang="en-GB"/>
              <a:t>Group 4 2020-21</a:t>
            </a:r>
          </a:p>
        </p:txBody>
      </p:sp>
    </p:spTree>
    <p:extLst>
      <p:ext uri="{BB962C8B-B14F-4D97-AF65-F5344CB8AC3E}">
        <p14:creationId xmlns:p14="http://schemas.microsoft.com/office/powerpoint/2010/main" val="290077661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CE747CE13470843ACC63A70ACF1943B" ma:contentTypeVersion="9" ma:contentTypeDescription="Create a new document." ma:contentTypeScope="" ma:versionID="e32fa9991a2d2a0fb3de48197d9e272c">
  <xsd:schema xmlns:xsd="http://www.w3.org/2001/XMLSchema" xmlns:xs="http://www.w3.org/2001/XMLSchema" xmlns:p="http://schemas.microsoft.com/office/2006/metadata/properties" xmlns:ns2="a578b754-d363-4f10-ad12-9254cef17773" targetNamespace="http://schemas.microsoft.com/office/2006/metadata/properties" ma:root="true" ma:fieldsID="f52b3c0b9ef93d3828bf1d628bd72cdd" ns2:_="">
    <xsd:import namespace="a578b754-d363-4f10-ad12-9254cef1777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578b754-d363-4f10-ad12-9254cef177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6526BF-790B-4A86-A13A-BA6227A68125}">
  <ds:schemaRefs>
    <ds:schemaRef ds:uri="http://schemas.microsoft.com/sharepoint/v3/contenttype/forms"/>
  </ds:schemaRefs>
</ds:datastoreItem>
</file>

<file path=customXml/itemProps2.xml><?xml version="1.0" encoding="utf-8"?>
<ds:datastoreItem xmlns:ds="http://schemas.openxmlformats.org/officeDocument/2006/customXml" ds:itemID="{CCDABED2-2B64-4E71-B421-F9ACEF590BC6}">
  <ds:schemaRefs>
    <ds:schemaRef ds:uri="a578b754-d363-4f10-ad12-9254cef1777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25D4634-3768-46FA-9AB3-870BA5E64458}">
  <ds:schemaRefs>
    <ds:schemaRef ds:uri="a578b754-d363-4f10-ad12-9254cef1777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20</Slides>
  <Notes>7</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Facet</vt:lpstr>
      <vt:lpstr>Project 15 Counting Elephants by Base Frequency  Spectrogram Analysis in Real Time</vt:lpstr>
      <vt:lpstr>Group 4 Team</vt:lpstr>
      <vt:lpstr>Goal</vt:lpstr>
      <vt:lpstr>Literature</vt:lpstr>
      <vt:lpstr>Introduction</vt:lpstr>
      <vt:lpstr>Data</vt:lpstr>
      <vt:lpstr>Data Pipeline</vt:lpstr>
      <vt:lpstr>Samples</vt:lpstr>
      <vt:lpstr>Samples</vt:lpstr>
      <vt:lpstr>Source Code</vt:lpstr>
      <vt:lpstr>Results</vt:lpstr>
      <vt:lpstr>Results of the Boxing algorithm</vt:lpstr>
      <vt:lpstr>Architecture</vt:lpstr>
      <vt:lpstr>Project 15 Architecture</vt:lpstr>
      <vt:lpstr>Building ML Models</vt:lpstr>
      <vt:lpstr>Model Summary</vt:lpstr>
      <vt:lpstr>Model - Resnet50</vt:lpstr>
      <vt:lpstr>Further Research</vt:lpstr>
      <vt:lpstr>Conclusions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2021-02-27T12:58:43Z</dcterms:created>
  <dcterms:modified xsi:type="dcterms:W3CDTF">2021-03-07T19:25:18Z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0x0101001CE747CE13470843ACC63A70ACF1943B</vt:lpwstr>
  </property>
</Properties>
</file>